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3"/>
  </p:sldMasterIdLst>
  <p:notesMasterIdLst>
    <p:notesMasterId r:id="rId39"/>
  </p:notesMasterIdLst>
  <p:handoutMasterIdLst>
    <p:handoutMasterId r:id="rId40"/>
  </p:handoutMasterIdLst>
  <p:sldIdLst>
    <p:sldId id="270" r:id="rId4"/>
    <p:sldId id="257" r:id="rId5"/>
    <p:sldId id="261" r:id="rId6"/>
    <p:sldId id="265" r:id="rId7"/>
    <p:sldId id="273" r:id="rId8"/>
    <p:sldId id="272" r:id="rId9"/>
    <p:sldId id="274" r:id="rId10"/>
    <p:sldId id="275" r:id="rId11"/>
    <p:sldId id="276" r:id="rId12"/>
    <p:sldId id="277" r:id="rId13"/>
    <p:sldId id="278" r:id="rId14"/>
    <p:sldId id="279" r:id="rId15"/>
    <p:sldId id="285" r:id="rId16"/>
    <p:sldId id="281" r:id="rId17"/>
    <p:sldId id="282" r:id="rId18"/>
    <p:sldId id="283" r:id="rId19"/>
    <p:sldId id="284" r:id="rId20"/>
    <p:sldId id="287" r:id="rId21"/>
    <p:sldId id="286" r:id="rId22"/>
    <p:sldId id="288" r:id="rId23"/>
    <p:sldId id="289" r:id="rId24"/>
    <p:sldId id="294" r:id="rId25"/>
    <p:sldId id="290" r:id="rId26"/>
    <p:sldId id="293" r:id="rId27"/>
    <p:sldId id="292" r:id="rId28"/>
    <p:sldId id="291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269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9E0A"/>
    <a:srgbClr val="C0203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86BF14-655C-42CE-62F0-DFCB1B12FCFE}" v="251" dt="2022-08-17T14:02:58.401"/>
    <p1510:client id="{7C459A30-1D2C-B9C8-60AF-FF4DDDAD67CB}" v="3997" dt="2022-08-16T09:09:39.446"/>
    <p1510:client id="{F415E70E-3EAC-7DE4-F747-DAE785DCFEFC}" v="108" dt="2022-08-13T09:46:22.3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7647" autoAdjust="0"/>
    <p:restoredTop sz="94660"/>
  </p:normalViewPr>
  <p:slideViewPr>
    <p:cSldViewPr snapToGrid="0">
      <p:cViewPr>
        <p:scale>
          <a:sx n="150" d="100"/>
          <a:sy n="150" d="100"/>
        </p:scale>
        <p:origin x="-43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handoutMaster" Target="handoutMasters/handout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microsoft.com/office/2015/10/relationships/revisionInfo" Target="revisionInfo.xml"/><Relationship Id="rId20" Type="http://schemas.openxmlformats.org/officeDocument/2006/relationships/slide" Target="slides/slide17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an Trung Nghia 20173281" userId="S::nghia.tt173281@sis.hust.edu.vn::2c77d7f4-a703-47fc-b302-7978f9ceeb3b" providerId="AD" clId="Web-{7C459A30-1D2C-B9C8-60AF-FF4DDDAD67CB}"/>
    <pc:docChg chg="addSld delSld modSld sldOrd">
      <pc:chgData name="Tran Trung Nghia 20173281" userId="S::nghia.tt173281@sis.hust.edu.vn::2c77d7f4-a703-47fc-b302-7978f9ceeb3b" providerId="AD" clId="Web-{7C459A30-1D2C-B9C8-60AF-FF4DDDAD67CB}" dt="2022-08-16T09:09:39.446" v="4065"/>
      <pc:docMkLst>
        <pc:docMk/>
      </pc:docMkLst>
      <pc:sldChg chg="ord">
        <pc:chgData name="Tran Trung Nghia 20173281" userId="S::nghia.tt173281@sis.hust.edu.vn::2c77d7f4-a703-47fc-b302-7978f9ceeb3b" providerId="AD" clId="Web-{7C459A30-1D2C-B9C8-60AF-FF4DDDAD67CB}" dt="2022-08-16T06:20:52.385" v="0"/>
        <pc:sldMkLst>
          <pc:docMk/>
          <pc:sldMk cId="743172911" sldId="257"/>
        </pc:sldMkLst>
      </pc:sldChg>
      <pc:sldChg chg="addSp delSp modSp ord">
        <pc:chgData name="Tran Trung Nghia 20173281" userId="S::nghia.tt173281@sis.hust.edu.vn::2c77d7f4-a703-47fc-b302-7978f9ceeb3b" providerId="AD" clId="Web-{7C459A30-1D2C-B9C8-60AF-FF4DDDAD67CB}" dt="2022-08-16T09:07:54.694" v="4059" actId="20577"/>
        <pc:sldMkLst>
          <pc:docMk/>
          <pc:sldMk cId="64084651" sldId="261"/>
        </pc:sldMkLst>
        <pc:spChg chg="mod">
          <ac:chgData name="Tran Trung Nghia 20173281" userId="S::nghia.tt173281@sis.hust.edu.vn::2c77d7f4-a703-47fc-b302-7978f9ceeb3b" providerId="AD" clId="Web-{7C459A30-1D2C-B9C8-60AF-FF4DDDAD67CB}" dt="2022-08-16T06:21:38.558" v="12" actId="20577"/>
          <ac:spMkLst>
            <pc:docMk/>
            <pc:sldMk cId="64084651" sldId="261"/>
            <ac:spMk id="2" creationId="{4FB6CB3A-046A-4C56-A02D-DBF672421CAF}"/>
          </ac:spMkLst>
        </pc:spChg>
        <pc:spChg chg="del">
          <ac:chgData name="Tran Trung Nghia 20173281" userId="S::nghia.tt173281@sis.hust.edu.vn::2c77d7f4-a703-47fc-b302-7978f9ceeb3b" providerId="AD" clId="Web-{7C459A30-1D2C-B9C8-60AF-FF4DDDAD67CB}" dt="2022-08-16T08:45:02.225" v="3504"/>
          <ac:spMkLst>
            <pc:docMk/>
            <pc:sldMk cId="64084651" sldId="261"/>
            <ac:spMk id="3" creationId="{C8196C5E-7B93-4E81-B617-CD97C06D6032}"/>
          </ac:spMkLst>
        </pc:spChg>
        <pc:spChg chg="del">
          <ac:chgData name="Tran Trung Nghia 20173281" userId="S::nghia.tt173281@sis.hust.edu.vn::2c77d7f4-a703-47fc-b302-7978f9ceeb3b" providerId="AD" clId="Web-{7C459A30-1D2C-B9C8-60AF-FF4DDDAD67CB}" dt="2022-08-16T08:45:01.240" v="3503"/>
          <ac:spMkLst>
            <pc:docMk/>
            <pc:sldMk cId="64084651" sldId="261"/>
            <ac:spMk id="4" creationId="{377CB842-AD15-4F5A-8EF5-EBD6CE5F54A3}"/>
          </ac:spMkLst>
        </pc:spChg>
        <pc:graphicFrameChg chg="add mod modGraphic">
          <ac:chgData name="Tran Trung Nghia 20173281" userId="S::nghia.tt173281@sis.hust.edu.vn::2c77d7f4-a703-47fc-b302-7978f9ceeb3b" providerId="AD" clId="Web-{7C459A30-1D2C-B9C8-60AF-FF4DDDAD67CB}" dt="2022-08-16T09:07:54.694" v="4059" actId="20577"/>
          <ac:graphicFrameMkLst>
            <pc:docMk/>
            <pc:sldMk cId="64084651" sldId="261"/>
            <ac:graphicFrameMk id="6" creationId="{892A5917-577C-D21C-0652-04F035B1428D}"/>
          </ac:graphicFrameMkLst>
        </pc:graphicFrameChg>
      </pc:sldChg>
      <pc:sldChg chg="addSp delSp modSp">
        <pc:chgData name="Tran Trung Nghia 20173281" userId="S::nghia.tt173281@sis.hust.edu.vn::2c77d7f4-a703-47fc-b302-7978f9ceeb3b" providerId="AD" clId="Web-{7C459A30-1D2C-B9C8-60AF-FF4DDDAD67CB}" dt="2022-08-16T06:44:18.996" v="428" actId="20577"/>
        <pc:sldMkLst>
          <pc:docMk/>
          <pc:sldMk cId="292364014" sldId="265"/>
        </pc:sldMkLst>
        <pc:spChg chg="mod">
          <ac:chgData name="Tran Trung Nghia 20173281" userId="S::nghia.tt173281@sis.hust.edu.vn::2c77d7f4-a703-47fc-b302-7978f9ceeb3b" providerId="AD" clId="Web-{7C459A30-1D2C-B9C8-60AF-FF4DDDAD67CB}" dt="2022-08-16T06:21:52.465" v="27" actId="20577"/>
          <ac:spMkLst>
            <pc:docMk/>
            <pc:sldMk cId="292364014" sldId="265"/>
            <ac:spMk id="3" creationId="{9EF27CAA-32BA-4E6B-B8C0-1A481E08E81D}"/>
          </ac:spMkLst>
        </pc:spChg>
        <pc:spChg chg="mod">
          <ac:chgData name="Tran Trung Nghia 20173281" userId="S::nghia.tt173281@sis.hust.edu.vn::2c77d7f4-a703-47fc-b302-7978f9ceeb3b" providerId="AD" clId="Web-{7C459A30-1D2C-B9C8-60AF-FF4DDDAD67CB}" dt="2022-08-16T06:44:18.996" v="428" actId="20577"/>
          <ac:spMkLst>
            <pc:docMk/>
            <pc:sldMk cId="292364014" sldId="265"/>
            <ac:spMk id="4" creationId="{59563378-38F8-4CB3-AF99-2C56FCF55404}"/>
          </ac:spMkLst>
        </pc:spChg>
        <pc:spChg chg="add del">
          <ac:chgData name="Tran Trung Nghia 20173281" userId="S::nghia.tt173281@sis.hust.edu.vn::2c77d7f4-a703-47fc-b302-7978f9ceeb3b" providerId="AD" clId="Web-{7C459A30-1D2C-B9C8-60AF-FF4DDDAD67CB}" dt="2022-08-16T06:41:51.352" v="336"/>
          <ac:spMkLst>
            <pc:docMk/>
            <pc:sldMk cId="292364014" sldId="265"/>
            <ac:spMk id="6" creationId="{1C2FA0A1-204A-C0BA-0323-8845902890A7}"/>
          </ac:spMkLst>
        </pc:spChg>
      </pc:sldChg>
      <pc:sldChg chg="del">
        <pc:chgData name="Tran Trung Nghia 20173281" userId="S::nghia.tt173281@sis.hust.edu.vn::2c77d7f4-a703-47fc-b302-7978f9ceeb3b" providerId="AD" clId="Web-{7C459A30-1D2C-B9C8-60AF-FF4DDDAD67CB}" dt="2022-08-16T08:42:01.939" v="3325"/>
        <pc:sldMkLst>
          <pc:docMk/>
          <pc:sldMk cId="2751358436" sldId="266"/>
        </pc:sldMkLst>
      </pc:sldChg>
      <pc:sldChg chg="del">
        <pc:chgData name="Tran Trung Nghia 20173281" userId="S::nghia.tt173281@sis.hust.edu.vn::2c77d7f4-a703-47fc-b302-7978f9ceeb3b" providerId="AD" clId="Web-{7C459A30-1D2C-B9C8-60AF-FF4DDDAD67CB}" dt="2022-08-16T08:44:31.271" v="3501"/>
        <pc:sldMkLst>
          <pc:docMk/>
          <pc:sldMk cId="3194012731" sldId="267"/>
        </pc:sldMkLst>
      </pc:sldChg>
      <pc:sldChg chg="del">
        <pc:chgData name="Tran Trung Nghia 20173281" userId="S::nghia.tt173281@sis.hust.edu.vn::2c77d7f4-a703-47fc-b302-7978f9ceeb3b" providerId="AD" clId="Web-{7C459A30-1D2C-B9C8-60AF-FF4DDDAD67CB}" dt="2022-08-16T08:44:31.271" v="3500"/>
        <pc:sldMkLst>
          <pc:docMk/>
          <pc:sldMk cId="870228455" sldId="268"/>
        </pc:sldMkLst>
      </pc:sldChg>
      <pc:sldChg chg="modSp">
        <pc:chgData name="Tran Trung Nghia 20173281" userId="S::nghia.tt173281@sis.hust.edu.vn::2c77d7f4-a703-47fc-b302-7978f9ceeb3b" providerId="AD" clId="Web-{7C459A30-1D2C-B9C8-60AF-FF4DDDAD67CB}" dt="2022-08-16T08:52:15.969" v="3614" actId="14100"/>
        <pc:sldMkLst>
          <pc:docMk/>
          <pc:sldMk cId="2830535683" sldId="269"/>
        </pc:sldMkLst>
        <pc:spChg chg="mod">
          <ac:chgData name="Tran Trung Nghia 20173281" userId="S::nghia.tt173281@sis.hust.edu.vn::2c77d7f4-a703-47fc-b302-7978f9ceeb3b" providerId="AD" clId="Web-{7C459A30-1D2C-B9C8-60AF-FF4DDDAD67CB}" dt="2022-08-16T08:52:15.969" v="3614" actId="14100"/>
          <ac:spMkLst>
            <pc:docMk/>
            <pc:sldMk cId="2830535683" sldId="269"/>
            <ac:spMk id="3" creationId="{F78B3876-6ECC-4098-BDD1-C48CE4B42721}"/>
          </ac:spMkLst>
        </pc:spChg>
      </pc:sldChg>
      <pc:sldChg chg="addSp delSp modSp add del replId">
        <pc:chgData name="Tran Trung Nghia 20173281" userId="S::nghia.tt173281@sis.hust.edu.vn::2c77d7f4-a703-47fc-b302-7978f9ceeb3b" providerId="AD" clId="Web-{7C459A30-1D2C-B9C8-60AF-FF4DDDAD67CB}" dt="2022-08-16T08:42:01.939" v="3326"/>
        <pc:sldMkLst>
          <pc:docMk/>
          <pc:sldMk cId="972281720" sldId="271"/>
        </pc:sldMkLst>
        <pc:spChg chg="mod">
          <ac:chgData name="Tran Trung Nghia 20173281" userId="S::nghia.tt173281@sis.hust.edu.vn::2c77d7f4-a703-47fc-b302-7978f9ceeb3b" providerId="AD" clId="Web-{7C459A30-1D2C-B9C8-60AF-FF4DDDAD67CB}" dt="2022-08-16T08:19:11.861" v="2825" actId="20577"/>
          <ac:spMkLst>
            <pc:docMk/>
            <pc:sldMk cId="972281720" sldId="271"/>
            <ac:spMk id="2" creationId="{4FB6CB3A-046A-4C56-A02D-DBF672421CAF}"/>
          </ac:spMkLst>
        </pc:spChg>
        <pc:spChg chg="del">
          <ac:chgData name="Tran Trung Nghia 20173281" userId="S::nghia.tt173281@sis.hust.edu.vn::2c77d7f4-a703-47fc-b302-7978f9ceeb3b" providerId="AD" clId="Web-{7C459A30-1D2C-B9C8-60AF-FF4DDDAD67CB}" dt="2022-08-16T07:31:59.749" v="1690"/>
          <ac:spMkLst>
            <pc:docMk/>
            <pc:sldMk cId="972281720" sldId="271"/>
            <ac:spMk id="3" creationId="{C8196C5E-7B93-4E81-B617-CD97C06D6032}"/>
          </ac:spMkLst>
        </pc:spChg>
        <pc:spChg chg="del">
          <ac:chgData name="Tran Trung Nghia 20173281" userId="S::nghia.tt173281@sis.hust.edu.vn::2c77d7f4-a703-47fc-b302-7978f9ceeb3b" providerId="AD" clId="Web-{7C459A30-1D2C-B9C8-60AF-FF4DDDAD67CB}" dt="2022-08-16T07:31:53.936" v="1687"/>
          <ac:spMkLst>
            <pc:docMk/>
            <pc:sldMk cId="972281720" sldId="271"/>
            <ac:spMk id="4" creationId="{377CB842-AD15-4F5A-8EF5-EBD6CE5F54A3}"/>
          </ac:spMkLst>
        </pc:spChg>
        <pc:spChg chg="add mod">
          <ac:chgData name="Tran Trung Nghia 20173281" userId="S::nghia.tt173281@sis.hust.edu.vn::2c77d7f4-a703-47fc-b302-7978f9ceeb3b" providerId="AD" clId="Web-{7C459A30-1D2C-B9C8-60AF-FF4DDDAD67CB}" dt="2022-08-16T08:31:50.894" v="3166" actId="20577"/>
          <ac:spMkLst>
            <pc:docMk/>
            <pc:sldMk cId="972281720" sldId="271"/>
            <ac:spMk id="8" creationId="{DCC030EF-DEEA-BDB3-A87D-309FB4710DAD}"/>
          </ac:spMkLst>
        </pc:spChg>
        <pc:spChg chg="add del">
          <ac:chgData name="Tran Trung Nghia 20173281" userId="S::nghia.tt173281@sis.hust.edu.vn::2c77d7f4-a703-47fc-b302-7978f9ceeb3b" providerId="AD" clId="Web-{7C459A30-1D2C-B9C8-60AF-FF4DDDAD67CB}" dt="2022-08-16T07:59:16.521" v="2350"/>
          <ac:spMkLst>
            <pc:docMk/>
            <pc:sldMk cId="972281720" sldId="271"/>
            <ac:spMk id="10" creationId="{B0365104-070D-DF3E-FD9C-B2E6AA047D56}"/>
          </ac:spMkLst>
        </pc:spChg>
        <pc:picChg chg="add del mod ord">
          <ac:chgData name="Tran Trung Nghia 20173281" userId="S::nghia.tt173281@sis.hust.edu.vn::2c77d7f4-a703-47fc-b302-7978f9ceeb3b" providerId="AD" clId="Web-{7C459A30-1D2C-B9C8-60AF-FF4DDDAD67CB}" dt="2022-08-16T07:31:58.374" v="1689"/>
          <ac:picMkLst>
            <pc:docMk/>
            <pc:sldMk cId="972281720" sldId="271"/>
            <ac:picMk id="6" creationId="{120BD5C3-C7B5-1E79-DC01-BB3711FA31D2}"/>
          </ac:picMkLst>
        </pc:picChg>
      </pc:sldChg>
      <pc:sldChg chg="del">
        <pc:chgData name="Tran Trung Nghia 20173281" userId="S::nghia.tt173281@sis.hust.edu.vn::2c77d7f4-a703-47fc-b302-7978f9ceeb3b" providerId="AD" clId="Web-{7C459A30-1D2C-B9C8-60AF-FF4DDDAD67CB}" dt="2022-08-16T06:20:56.463" v="1"/>
        <pc:sldMkLst>
          <pc:docMk/>
          <pc:sldMk cId="1850899118" sldId="271"/>
        </pc:sldMkLst>
      </pc:sldChg>
      <pc:sldChg chg="addSp delSp modSp add replId">
        <pc:chgData name="Tran Trung Nghia 20173281" userId="S::nghia.tt173281@sis.hust.edu.vn::2c77d7f4-a703-47fc-b302-7978f9ceeb3b" providerId="AD" clId="Web-{7C459A30-1D2C-B9C8-60AF-FF4DDDAD67CB}" dt="2022-08-16T08:47:51.432" v="3564" actId="1076"/>
        <pc:sldMkLst>
          <pc:docMk/>
          <pc:sldMk cId="2855664313" sldId="272"/>
        </pc:sldMkLst>
        <pc:spChg chg="mod">
          <ac:chgData name="Tran Trung Nghia 20173281" userId="S::nghia.tt173281@sis.hust.edu.vn::2c77d7f4-a703-47fc-b302-7978f9ceeb3b" providerId="AD" clId="Web-{7C459A30-1D2C-B9C8-60AF-FF4DDDAD67CB}" dt="2022-08-16T06:40:14.834" v="279" actId="20577"/>
          <ac:spMkLst>
            <pc:docMk/>
            <pc:sldMk cId="2855664313" sldId="272"/>
            <ac:spMk id="2" creationId="{A7101F79-2CBF-4392-B538-B0B5700DB4C6}"/>
          </ac:spMkLst>
        </pc:spChg>
        <pc:spChg chg="mod">
          <ac:chgData name="Tran Trung Nghia 20173281" userId="S::nghia.tt173281@sis.hust.edu.vn::2c77d7f4-a703-47fc-b302-7978f9ceeb3b" providerId="AD" clId="Web-{7C459A30-1D2C-B9C8-60AF-FF4DDDAD67CB}" dt="2022-08-16T06:40:14.834" v="278" actId="20577"/>
          <ac:spMkLst>
            <pc:docMk/>
            <pc:sldMk cId="2855664313" sldId="272"/>
            <ac:spMk id="3" creationId="{9EF27CAA-32BA-4E6B-B8C0-1A481E08E81D}"/>
          </ac:spMkLst>
        </pc:spChg>
        <pc:spChg chg="del mod">
          <ac:chgData name="Tran Trung Nghia 20173281" userId="S::nghia.tt173281@sis.hust.edu.vn::2c77d7f4-a703-47fc-b302-7978f9ceeb3b" providerId="AD" clId="Web-{7C459A30-1D2C-B9C8-60AF-FF4DDDAD67CB}" dt="2022-08-16T06:44:49.043" v="444"/>
          <ac:spMkLst>
            <pc:docMk/>
            <pc:sldMk cId="2855664313" sldId="272"/>
            <ac:spMk id="4" creationId="{59563378-38F8-4CB3-AF99-2C56FCF55404}"/>
          </ac:spMkLst>
        </pc:spChg>
        <pc:spChg chg="add del mod">
          <ac:chgData name="Tran Trung Nghia 20173281" userId="S::nghia.tt173281@sis.hust.edu.vn::2c77d7f4-a703-47fc-b302-7978f9ceeb3b" providerId="AD" clId="Web-{7C459A30-1D2C-B9C8-60AF-FF4DDDAD67CB}" dt="2022-08-16T06:44:48.996" v="443"/>
          <ac:spMkLst>
            <pc:docMk/>
            <pc:sldMk cId="2855664313" sldId="272"/>
            <ac:spMk id="6" creationId="{BCAFCDDB-A5A9-8643-57D2-50C026F002EC}"/>
          </ac:spMkLst>
        </pc:spChg>
        <pc:spChg chg="add del mod">
          <ac:chgData name="Tran Trung Nghia 20173281" userId="S::nghia.tt173281@sis.hust.edu.vn::2c77d7f4-a703-47fc-b302-7978f9ceeb3b" providerId="AD" clId="Web-{7C459A30-1D2C-B9C8-60AF-FF4DDDAD67CB}" dt="2022-08-16T06:44:48.996" v="442"/>
          <ac:spMkLst>
            <pc:docMk/>
            <pc:sldMk cId="2855664313" sldId="272"/>
            <ac:spMk id="7" creationId="{08561AF3-08A7-BDFA-89F1-9077869E5EEF}"/>
          </ac:spMkLst>
        </pc:spChg>
        <pc:spChg chg="add del mod">
          <ac:chgData name="Tran Trung Nghia 20173281" userId="S::nghia.tt173281@sis.hust.edu.vn::2c77d7f4-a703-47fc-b302-7978f9ceeb3b" providerId="AD" clId="Web-{7C459A30-1D2C-B9C8-60AF-FF4DDDAD67CB}" dt="2022-08-16T06:44:48.996" v="441"/>
          <ac:spMkLst>
            <pc:docMk/>
            <pc:sldMk cId="2855664313" sldId="272"/>
            <ac:spMk id="8" creationId="{F3AA9D70-C285-5CB3-87D8-5B8EE111F92A}"/>
          </ac:spMkLst>
        </pc:spChg>
        <pc:spChg chg="add del mod">
          <ac:chgData name="Tran Trung Nghia 20173281" userId="S::nghia.tt173281@sis.hust.edu.vn::2c77d7f4-a703-47fc-b302-7978f9ceeb3b" providerId="AD" clId="Web-{7C459A30-1D2C-B9C8-60AF-FF4DDDAD67CB}" dt="2022-08-16T06:44:48.996" v="440"/>
          <ac:spMkLst>
            <pc:docMk/>
            <pc:sldMk cId="2855664313" sldId="272"/>
            <ac:spMk id="9" creationId="{9368AA79-A8E8-78AC-A994-EB20F8B1DC74}"/>
          </ac:spMkLst>
        </pc:spChg>
        <pc:spChg chg="add del mod">
          <ac:chgData name="Tran Trung Nghia 20173281" userId="S::nghia.tt173281@sis.hust.edu.vn::2c77d7f4-a703-47fc-b302-7978f9ceeb3b" providerId="AD" clId="Web-{7C459A30-1D2C-B9C8-60AF-FF4DDDAD67CB}" dt="2022-08-16T06:44:48.996" v="439"/>
          <ac:spMkLst>
            <pc:docMk/>
            <pc:sldMk cId="2855664313" sldId="272"/>
            <ac:spMk id="11" creationId="{BA24C613-55A0-A401-AB45-01EA74312AB8}"/>
          </ac:spMkLst>
        </pc:spChg>
        <pc:spChg chg="add del mod">
          <ac:chgData name="Tran Trung Nghia 20173281" userId="S::nghia.tt173281@sis.hust.edu.vn::2c77d7f4-a703-47fc-b302-7978f9ceeb3b" providerId="AD" clId="Web-{7C459A30-1D2C-B9C8-60AF-FF4DDDAD67CB}" dt="2022-08-16T06:44:48.996" v="438"/>
          <ac:spMkLst>
            <pc:docMk/>
            <pc:sldMk cId="2855664313" sldId="272"/>
            <ac:spMk id="12" creationId="{6930F30A-1F0F-B7BC-06A0-F62AB93585D1}"/>
          </ac:spMkLst>
        </pc:spChg>
        <pc:spChg chg="add del mod">
          <ac:chgData name="Tran Trung Nghia 20173281" userId="S::nghia.tt173281@sis.hust.edu.vn::2c77d7f4-a703-47fc-b302-7978f9ceeb3b" providerId="AD" clId="Web-{7C459A30-1D2C-B9C8-60AF-FF4DDDAD67CB}" dt="2022-08-16T06:44:48.996" v="437"/>
          <ac:spMkLst>
            <pc:docMk/>
            <pc:sldMk cId="2855664313" sldId="272"/>
            <ac:spMk id="13" creationId="{231A9D26-BDFD-0ED2-8ABC-49E54237DE73}"/>
          </ac:spMkLst>
        </pc:spChg>
        <pc:spChg chg="add del mod">
          <ac:chgData name="Tran Trung Nghia 20173281" userId="S::nghia.tt173281@sis.hust.edu.vn::2c77d7f4-a703-47fc-b302-7978f9ceeb3b" providerId="AD" clId="Web-{7C459A30-1D2C-B9C8-60AF-FF4DDDAD67CB}" dt="2022-08-16T06:44:48.996" v="436"/>
          <ac:spMkLst>
            <pc:docMk/>
            <pc:sldMk cId="2855664313" sldId="272"/>
            <ac:spMk id="14" creationId="{F42C00E9-3AAB-8A07-8426-C1D9F73941D1}"/>
          </ac:spMkLst>
        </pc:spChg>
        <pc:spChg chg="add del mod">
          <ac:chgData name="Tran Trung Nghia 20173281" userId="S::nghia.tt173281@sis.hust.edu.vn::2c77d7f4-a703-47fc-b302-7978f9ceeb3b" providerId="AD" clId="Web-{7C459A30-1D2C-B9C8-60AF-FF4DDDAD67CB}" dt="2022-08-16T06:44:48.996" v="435"/>
          <ac:spMkLst>
            <pc:docMk/>
            <pc:sldMk cId="2855664313" sldId="272"/>
            <ac:spMk id="15" creationId="{D7943C8C-14B8-30D4-EC99-3B3D3A0BD9F4}"/>
          </ac:spMkLst>
        </pc:spChg>
        <pc:spChg chg="add del mod">
          <ac:chgData name="Tran Trung Nghia 20173281" userId="S::nghia.tt173281@sis.hust.edu.vn::2c77d7f4-a703-47fc-b302-7978f9ceeb3b" providerId="AD" clId="Web-{7C459A30-1D2C-B9C8-60AF-FF4DDDAD67CB}" dt="2022-08-16T06:44:48.996" v="434"/>
          <ac:spMkLst>
            <pc:docMk/>
            <pc:sldMk cId="2855664313" sldId="272"/>
            <ac:spMk id="17" creationId="{0BDBEDAF-A752-24BA-91EE-3ECC5EB53B60}"/>
          </ac:spMkLst>
        </pc:spChg>
        <pc:spChg chg="add del mod">
          <ac:chgData name="Tran Trung Nghia 20173281" userId="S::nghia.tt173281@sis.hust.edu.vn::2c77d7f4-a703-47fc-b302-7978f9ceeb3b" providerId="AD" clId="Web-{7C459A30-1D2C-B9C8-60AF-FF4DDDAD67CB}" dt="2022-08-16T06:44:48.996" v="433"/>
          <ac:spMkLst>
            <pc:docMk/>
            <pc:sldMk cId="2855664313" sldId="272"/>
            <ac:spMk id="18" creationId="{6BFDD349-20A7-6AEA-9810-786B5E0276ED}"/>
          </ac:spMkLst>
        </pc:spChg>
        <pc:spChg chg="add del mod">
          <ac:chgData name="Tran Trung Nghia 20173281" userId="S::nghia.tt173281@sis.hust.edu.vn::2c77d7f4-a703-47fc-b302-7978f9ceeb3b" providerId="AD" clId="Web-{7C459A30-1D2C-B9C8-60AF-FF4DDDAD67CB}" dt="2022-08-16T06:44:21.996" v="429"/>
          <ac:spMkLst>
            <pc:docMk/>
            <pc:sldMk cId="2855664313" sldId="272"/>
            <ac:spMk id="20" creationId="{E8FBF720-5E94-BBD6-8072-756C5DDD927D}"/>
          </ac:spMkLst>
        </pc:spChg>
        <pc:spChg chg="add del mod">
          <ac:chgData name="Tran Trung Nghia 20173281" userId="S::nghia.tt173281@sis.hust.edu.vn::2c77d7f4-a703-47fc-b302-7978f9ceeb3b" providerId="AD" clId="Web-{7C459A30-1D2C-B9C8-60AF-FF4DDDAD67CB}" dt="2022-08-16T06:45:04.294" v="445"/>
          <ac:spMkLst>
            <pc:docMk/>
            <pc:sldMk cId="2855664313" sldId="272"/>
            <ac:spMk id="22" creationId="{226FDF55-6A28-9704-3415-897D5EC7BC41}"/>
          </ac:spMkLst>
        </pc:spChg>
        <pc:spChg chg="add mod">
          <ac:chgData name="Tran Trung Nghia 20173281" userId="S::nghia.tt173281@sis.hust.edu.vn::2c77d7f4-a703-47fc-b302-7978f9ceeb3b" providerId="AD" clId="Web-{7C459A30-1D2C-B9C8-60AF-FF4DDDAD67CB}" dt="2022-08-16T06:49:43.081" v="678" actId="1076"/>
          <ac:spMkLst>
            <pc:docMk/>
            <pc:sldMk cId="2855664313" sldId="272"/>
            <ac:spMk id="367" creationId="{13A917AA-D0AD-9BE4-3054-28FB88A177F4}"/>
          </ac:spMkLst>
        </pc:spChg>
        <pc:spChg chg="add mod">
          <ac:chgData name="Tran Trung Nghia 20173281" userId="S::nghia.tt173281@sis.hust.edu.vn::2c77d7f4-a703-47fc-b302-7978f9ceeb3b" providerId="AD" clId="Web-{7C459A30-1D2C-B9C8-60AF-FF4DDDAD67CB}" dt="2022-08-16T06:47:12.265" v="538" actId="14100"/>
          <ac:spMkLst>
            <pc:docMk/>
            <pc:sldMk cId="2855664313" sldId="272"/>
            <ac:spMk id="369" creationId="{9F9CE3A6-1C67-773B-3D9F-A4B7F100D1C1}"/>
          </ac:spMkLst>
        </pc:spChg>
        <pc:graphicFrameChg chg="add mod ord modGraphic">
          <ac:chgData name="Tran Trung Nghia 20173281" userId="S::nghia.tt173281@sis.hust.edu.vn::2c77d7f4-a703-47fc-b302-7978f9ceeb3b" providerId="AD" clId="Web-{7C459A30-1D2C-B9C8-60AF-FF4DDDAD67CB}" dt="2022-08-16T08:47:51.432" v="3564" actId="1076"/>
          <ac:graphicFrameMkLst>
            <pc:docMk/>
            <pc:sldMk cId="2855664313" sldId="272"/>
            <ac:graphicFrameMk id="23" creationId="{A4DC8379-6DFB-EA58-0371-FC1D92A7B62A}"/>
          </ac:graphicFrameMkLst>
        </pc:graphicFrameChg>
      </pc:sldChg>
      <pc:sldChg chg="modSp add ord replId">
        <pc:chgData name="Tran Trung Nghia 20173281" userId="S::nghia.tt173281@sis.hust.edu.vn::2c77d7f4-a703-47fc-b302-7978f9ceeb3b" providerId="AD" clId="Web-{7C459A30-1D2C-B9C8-60AF-FF4DDDAD67CB}" dt="2022-08-16T08:49:05.761" v="3593" actId="20577"/>
        <pc:sldMkLst>
          <pc:docMk/>
          <pc:sldMk cId="2231055777" sldId="273"/>
        </pc:sldMkLst>
        <pc:spChg chg="mod">
          <ac:chgData name="Tran Trung Nghia 20173281" userId="S::nghia.tt173281@sis.hust.edu.vn::2c77d7f4-a703-47fc-b302-7978f9ceeb3b" providerId="AD" clId="Web-{7C459A30-1D2C-B9C8-60AF-FF4DDDAD67CB}" dt="2022-08-16T08:48:56.496" v="3587" actId="20577"/>
          <ac:spMkLst>
            <pc:docMk/>
            <pc:sldMk cId="2231055777" sldId="273"/>
            <ac:spMk id="4" creationId="{59563378-38F8-4CB3-AF99-2C56FCF55404}"/>
          </ac:spMkLst>
        </pc:spChg>
        <pc:spChg chg="mod">
          <ac:chgData name="Tran Trung Nghia 20173281" userId="S::nghia.tt173281@sis.hust.edu.vn::2c77d7f4-a703-47fc-b302-7978f9ceeb3b" providerId="AD" clId="Web-{7C459A30-1D2C-B9C8-60AF-FF4DDDAD67CB}" dt="2022-08-16T08:48:59.418" v="3588" actId="20577"/>
          <ac:spMkLst>
            <pc:docMk/>
            <pc:sldMk cId="2231055777" sldId="273"/>
            <ac:spMk id="6" creationId="{BCAFCDDB-A5A9-8643-57D2-50C026F002EC}"/>
          </ac:spMkLst>
        </pc:spChg>
        <pc:spChg chg="mod">
          <ac:chgData name="Tran Trung Nghia 20173281" userId="S::nghia.tt173281@sis.hust.edu.vn::2c77d7f4-a703-47fc-b302-7978f9ceeb3b" providerId="AD" clId="Web-{7C459A30-1D2C-B9C8-60AF-FF4DDDAD67CB}" dt="2022-08-16T08:49:03.855" v="3591" actId="20577"/>
          <ac:spMkLst>
            <pc:docMk/>
            <pc:sldMk cId="2231055777" sldId="273"/>
            <ac:spMk id="8" creationId="{F3AA9D70-C285-5CB3-87D8-5B8EE111F92A}"/>
          </ac:spMkLst>
        </pc:spChg>
        <pc:spChg chg="mod">
          <ac:chgData name="Tran Trung Nghia 20173281" userId="S::nghia.tt173281@sis.hust.edu.vn::2c77d7f4-a703-47fc-b302-7978f9ceeb3b" providerId="AD" clId="Web-{7C459A30-1D2C-B9C8-60AF-FF4DDDAD67CB}" dt="2022-08-16T08:48:54.339" v="3586" actId="20577"/>
          <ac:spMkLst>
            <pc:docMk/>
            <pc:sldMk cId="2231055777" sldId="273"/>
            <ac:spMk id="11" creationId="{BA24C613-55A0-A401-AB45-01EA74312AB8}"/>
          </ac:spMkLst>
        </pc:spChg>
        <pc:spChg chg="mod">
          <ac:chgData name="Tran Trung Nghia 20173281" userId="S::nghia.tt173281@sis.hust.edu.vn::2c77d7f4-a703-47fc-b302-7978f9ceeb3b" providerId="AD" clId="Web-{7C459A30-1D2C-B9C8-60AF-FF4DDDAD67CB}" dt="2022-08-16T08:49:01.855" v="3589" actId="20577"/>
          <ac:spMkLst>
            <pc:docMk/>
            <pc:sldMk cId="2231055777" sldId="273"/>
            <ac:spMk id="12" creationId="{6930F30A-1F0F-B7BC-06A0-F62AB93585D1}"/>
          </ac:spMkLst>
        </pc:spChg>
        <pc:spChg chg="mod">
          <ac:chgData name="Tran Trung Nghia 20173281" userId="S::nghia.tt173281@sis.hust.edu.vn::2c77d7f4-a703-47fc-b302-7978f9ceeb3b" providerId="AD" clId="Web-{7C459A30-1D2C-B9C8-60AF-FF4DDDAD67CB}" dt="2022-08-16T08:49:05.761" v="3593" actId="20577"/>
          <ac:spMkLst>
            <pc:docMk/>
            <pc:sldMk cId="2231055777" sldId="273"/>
            <ac:spMk id="14" creationId="{F42C00E9-3AAB-8A07-8426-C1D9F73941D1}"/>
          </ac:spMkLst>
        </pc:spChg>
        <pc:spChg chg="mod">
          <ac:chgData name="Tran Trung Nghia 20173281" userId="S::nghia.tt173281@sis.hust.edu.vn::2c77d7f4-a703-47fc-b302-7978f9ceeb3b" providerId="AD" clId="Web-{7C459A30-1D2C-B9C8-60AF-FF4DDDAD67CB}" dt="2022-08-16T06:44:34.949" v="431" actId="1076"/>
          <ac:spMkLst>
            <pc:docMk/>
            <pc:sldMk cId="2231055777" sldId="273"/>
            <ac:spMk id="18" creationId="{6BFDD349-20A7-6AEA-9810-786B5E0276ED}"/>
          </ac:spMkLst>
        </pc:spChg>
      </pc:sldChg>
      <pc:sldChg chg="addSp delSp modSp add replId">
        <pc:chgData name="Tran Trung Nghia 20173281" userId="S::nghia.tt173281@sis.hust.edu.vn::2c77d7f4-a703-47fc-b302-7978f9ceeb3b" providerId="AD" clId="Web-{7C459A30-1D2C-B9C8-60AF-FF4DDDAD67CB}" dt="2022-08-16T07:13:17.535" v="959" actId="1076"/>
        <pc:sldMkLst>
          <pc:docMk/>
          <pc:sldMk cId="3438721157" sldId="274"/>
        </pc:sldMkLst>
        <pc:spChg chg="mod">
          <ac:chgData name="Tran Trung Nghia 20173281" userId="S::nghia.tt173281@sis.hust.edu.vn::2c77d7f4-a703-47fc-b302-7978f9ceeb3b" providerId="AD" clId="Web-{7C459A30-1D2C-B9C8-60AF-FF4DDDAD67CB}" dt="2022-08-16T06:51:43.787" v="698" actId="20577"/>
          <ac:spMkLst>
            <pc:docMk/>
            <pc:sldMk cId="3438721157" sldId="274"/>
            <ac:spMk id="3" creationId="{9EF27CAA-32BA-4E6B-B8C0-1A481E08E81D}"/>
          </ac:spMkLst>
        </pc:spChg>
        <pc:spChg chg="add mod">
          <ac:chgData name="Tran Trung Nghia 20173281" userId="S::nghia.tt173281@sis.hust.edu.vn::2c77d7f4-a703-47fc-b302-7978f9ceeb3b" providerId="AD" clId="Web-{7C459A30-1D2C-B9C8-60AF-FF4DDDAD67CB}" dt="2022-08-16T06:58:42.047" v="858" actId="20577"/>
          <ac:spMkLst>
            <pc:docMk/>
            <pc:sldMk cId="3438721157" sldId="274"/>
            <ac:spMk id="15" creationId="{5D69C03E-3BA0-3940-9FCC-213E765508AE}"/>
          </ac:spMkLst>
        </pc:spChg>
        <pc:spChg chg="add mod">
          <ac:chgData name="Tran Trung Nghia 20173281" userId="S::nghia.tt173281@sis.hust.edu.vn::2c77d7f4-a703-47fc-b302-7978f9ceeb3b" providerId="AD" clId="Web-{7C459A30-1D2C-B9C8-60AF-FF4DDDAD67CB}" dt="2022-08-16T06:57:28.139" v="820" actId="14100"/>
          <ac:spMkLst>
            <pc:docMk/>
            <pc:sldMk cId="3438721157" sldId="274"/>
            <ac:spMk id="22" creationId="{D757367D-CA01-79A2-3903-F25DB59D65E3}"/>
          </ac:spMkLst>
        </pc:spChg>
        <pc:spChg chg="add mod">
          <ac:chgData name="Tran Trung Nghia 20173281" userId="S::nghia.tt173281@sis.hust.edu.vn::2c77d7f4-a703-47fc-b302-7978f9ceeb3b" providerId="AD" clId="Web-{7C459A30-1D2C-B9C8-60AF-FF4DDDAD67CB}" dt="2022-08-16T07:13:11.598" v="956" actId="1076"/>
          <ac:spMkLst>
            <pc:docMk/>
            <pc:sldMk cId="3438721157" sldId="274"/>
            <ac:spMk id="24" creationId="{718CCCBD-E3BD-50B2-968F-E2E3529ABBA8}"/>
          </ac:spMkLst>
        </pc:spChg>
        <pc:spChg chg="add mod">
          <ac:chgData name="Tran Trung Nghia 20173281" userId="S::nghia.tt173281@sis.hust.edu.vn::2c77d7f4-a703-47fc-b302-7978f9ceeb3b" providerId="AD" clId="Web-{7C459A30-1D2C-B9C8-60AF-FF4DDDAD67CB}" dt="2022-08-16T07:13:11.629" v="958" actId="1076"/>
          <ac:spMkLst>
            <pc:docMk/>
            <pc:sldMk cId="3438721157" sldId="274"/>
            <ac:spMk id="25" creationId="{1326DCB5-2CCD-87B9-9A0C-3DA51B7E2302}"/>
          </ac:spMkLst>
        </pc:spChg>
        <pc:spChg chg="add del mod">
          <ac:chgData name="Tran Trung Nghia 20173281" userId="S::nghia.tt173281@sis.hust.edu.vn::2c77d7f4-a703-47fc-b302-7978f9ceeb3b" providerId="AD" clId="Web-{7C459A30-1D2C-B9C8-60AF-FF4DDDAD67CB}" dt="2022-08-16T07:01:27.191" v="929"/>
          <ac:spMkLst>
            <pc:docMk/>
            <pc:sldMk cId="3438721157" sldId="274"/>
            <ac:spMk id="26" creationId="{855662F8-F4CD-9401-6433-C86F61AEA9CE}"/>
          </ac:spMkLst>
        </pc:spChg>
        <pc:spChg chg="add del mod">
          <ac:chgData name="Tran Trung Nghia 20173281" userId="S::nghia.tt173281@sis.hust.edu.vn::2c77d7f4-a703-47fc-b302-7978f9ceeb3b" providerId="AD" clId="Web-{7C459A30-1D2C-B9C8-60AF-FF4DDDAD67CB}" dt="2022-08-16T07:00:29.455" v="904"/>
          <ac:spMkLst>
            <pc:docMk/>
            <pc:sldMk cId="3438721157" sldId="274"/>
            <ac:spMk id="27" creationId="{77D6DDDB-7D5D-5383-265B-D14E6E42DE6A}"/>
          </ac:spMkLst>
        </pc:spChg>
        <pc:spChg chg="add del">
          <ac:chgData name="Tran Trung Nghia 20173281" userId="S::nghia.tt173281@sis.hust.edu.vn::2c77d7f4-a703-47fc-b302-7978f9ceeb3b" providerId="AD" clId="Web-{7C459A30-1D2C-B9C8-60AF-FF4DDDAD67CB}" dt="2022-08-16T07:00:12.205" v="900"/>
          <ac:spMkLst>
            <pc:docMk/>
            <pc:sldMk cId="3438721157" sldId="274"/>
            <ac:spMk id="28" creationId="{7651CFC0-87B1-C29F-F006-2E80377AE0A7}"/>
          </ac:spMkLst>
        </pc:spChg>
        <pc:spChg chg="add del mod">
          <ac:chgData name="Tran Trung Nghia 20173281" userId="S::nghia.tt173281@sis.hust.edu.vn::2c77d7f4-a703-47fc-b302-7978f9ceeb3b" providerId="AD" clId="Web-{7C459A30-1D2C-B9C8-60AF-FF4DDDAD67CB}" dt="2022-08-16T07:00:28.580" v="903"/>
          <ac:spMkLst>
            <pc:docMk/>
            <pc:sldMk cId="3438721157" sldId="274"/>
            <ac:spMk id="29" creationId="{F5D0620E-9C25-0AD4-8DC8-1CE05A440ED0}"/>
          </ac:spMkLst>
        </pc:spChg>
        <pc:spChg chg="add mod">
          <ac:chgData name="Tran Trung Nghia 20173281" userId="S::nghia.tt173281@sis.hust.edu.vn::2c77d7f4-a703-47fc-b302-7978f9ceeb3b" providerId="AD" clId="Web-{7C459A30-1D2C-B9C8-60AF-FF4DDDAD67CB}" dt="2022-08-16T07:13:11.613" v="957" actId="1076"/>
          <ac:spMkLst>
            <pc:docMk/>
            <pc:sldMk cId="3438721157" sldId="274"/>
            <ac:spMk id="32" creationId="{A5C49E25-B2AE-36CB-0C35-2A5C120ADCAD}"/>
          </ac:spMkLst>
        </pc:spChg>
        <pc:spChg chg="del">
          <ac:chgData name="Tran Trung Nghia 20173281" userId="S::nghia.tt173281@sis.hust.edu.vn::2c77d7f4-a703-47fc-b302-7978f9ceeb3b" providerId="AD" clId="Web-{7C459A30-1D2C-B9C8-60AF-FF4DDDAD67CB}" dt="2022-08-16T06:51:47.772" v="699"/>
          <ac:spMkLst>
            <pc:docMk/>
            <pc:sldMk cId="3438721157" sldId="274"/>
            <ac:spMk id="367" creationId="{13A917AA-D0AD-9BE4-3054-28FB88A177F4}"/>
          </ac:spMkLst>
        </pc:spChg>
        <pc:spChg chg="del">
          <ac:chgData name="Tran Trung Nghia 20173281" userId="S::nghia.tt173281@sis.hust.edu.vn::2c77d7f4-a703-47fc-b302-7978f9ceeb3b" providerId="AD" clId="Web-{7C459A30-1D2C-B9C8-60AF-FF4DDDAD67CB}" dt="2022-08-16T06:51:53.162" v="702"/>
          <ac:spMkLst>
            <pc:docMk/>
            <pc:sldMk cId="3438721157" sldId="274"/>
            <ac:spMk id="369" creationId="{9F9CE3A6-1C67-773B-3D9F-A4B7F100D1C1}"/>
          </ac:spMkLst>
        </pc:spChg>
        <pc:graphicFrameChg chg="del">
          <ac:chgData name="Tran Trung Nghia 20173281" userId="S::nghia.tt173281@sis.hust.edu.vn::2c77d7f4-a703-47fc-b302-7978f9ceeb3b" providerId="AD" clId="Web-{7C459A30-1D2C-B9C8-60AF-FF4DDDAD67CB}" dt="2022-08-16T06:51:47.803" v="700"/>
          <ac:graphicFrameMkLst>
            <pc:docMk/>
            <pc:sldMk cId="3438721157" sldId="274"/>
            <ac:graphicFrameMk id="23" creationId="{A4DC8379-6DFB-EA58-0371-FC1D92A7B62A}"/>
          </ac:graphicFrameMkLst>
        </pc:graphicFrameChg>
        <pc:picChg chg="add del mod">
          <ac:chgData name="Tran Trung Nghia 20173281" userId="S::nghia.tt173281@sis.hust.edu.vn::2c77d7f4-a703-47fc-b302-7978f9ceeb3b" providerId="AD" clId="Web-{7C459A30-1D2C-B9C8-60AF-FF4DDDAD67CB}" dt="2022-08-16T06:53:31.524" v="731"/>
          <ac:picMkLst>
            <pc:docMk/>
            <pc:sldMk cId="3438721157" sldId="274"/>
            <ac:picMk id="16" creationId="{BEE46EE3-8E9C-962C-1626-D647277DE1E4}"/>
          </ac:picMkLst>
        </pc:picChg>
        <pc:picChg chg="add mod">
          <ac:chgData name="Tran Trung Nghia 20173281" userId="S::nghia.tt173281@sis.hust.edu.vn::2c77d7f4-a703-47fc-b302-7978f9ceeb3b" providerId="AD" clId="Web-{7C459A30-1D2C-B9C8-60AF-FF4DDDAD67CB}" dt="2022-08-16T06:55:18.604" v="786" actId="1076"/>
          <ac:picMkLst>
            <pc:docMk/>
            <pc:sldMk cId="3438721157" sldId="274"/>
            <ac:picMk id="17" creationId="{0EC38DAB-CB07-A5E2-16BF-165783CA272F}"/>
          </ac:picMkLst>
        </pc:picChg>
        <pc:picChg chg="add mod">
          <ac:chgData name="Tran Trung Nghia 20173281" userId="S::nghia.tt173281@sis.hust.edu.vn::2c77d7f4-a703-47fc-b302-7978f9ceeb3b" providerId="AD" clId="Web-{7C459A30-1D2C-B9C8-60AF-FF4DDDAD67CB}" dt="2022-08-16T06:57:18.982" v="811" actId="1076"/>
          <ac:picMkLst>
            <pc:docMk/>
            <pc:sldMk cId="3438721157" sldId="274"/>
            <ac:picMk id="18" creationId="{AA5CABB2-5252-4308-2B08-2BCAD586507B}"/>
          </ac:picMkLst>
        </pc:picChg>
        <pc:picChg chg="add mod">
          <ac:chgData name="Tran Trung Nghia 20173281" userId="S::nghia.tt173281@sis.hust.edu.vn::2c77d7f4-a703-47fc-b302-7978f9ceeb3b" providerId="AD" clId="Web-{7C459A30-1D2C-B9C8-60AF-FF4DDDAD67CB}" dt="2022-08-16T07:12:41.253" v="948" actId="1076"/>
          <ac:picMkLst>
            <pc:docMk/>
            <pc:sldMk cId="3438721157" sldId="274"/>
            <ac:picMk id="19" creationId="{3A750856-3B95-B788-A997-903E0588DE15}"/>
          </ac:picMkLst>
        </pc:picChg>
        <pc:picChg chg="add mod">
          <ac:chgData name="Tran Trung Nghia 20173281" userId="S::nghia.tt173281@sis.hust.edu.vn::2c77d7f4-a703-47fc-b302-7978f9ceeb3b" providerId="AD" clId="Web-{7C459A30-1D2C-B9C8-60AF-FF4DDDAD67CB}" dt="2022-08-16T07:12:43.957" v="954" actId="1076"/>
          <ac:picMkLst>
            <pc:docMk/>
            <pc:sldMk cId="3438721157" sldId="274"/>
            <ac:picMk id="20" creationId="{9F2E65B9-2B41-1EAE-096E-172E3487DF0D}"/>
          </ac:picMkLst>
        </pc:picChg>
        <pc:picChg chg="add del mod">
          <ac:chgData name="Tran Trung Nghia 20173281" userId="S::nghia.tt173281@sis.hust.edu.vn::2c77d7f4-a703-47fc-b302-7978f9ceeb3b" providerId="AD" clId="Web-{7C459A30-1D2C-B9C8-60AF-FF4DDDAD67CB}" dt="2022-08-16T07:11:05.220" v="937"/>
          <ac:picMkLst>
            <pc:docMk/>
            <pc:sldMk cId="3438721157" sldId="274"/>
            <ac:picMk id="30" creationId="{178AD474-8793-7620-74BE-3C04B41E33AA}"/>
          </ac:picMkLst>
        </pc:picChg>
        <pc:picChg chg="add mod">
          <ac:chgData name="Tran Trung Nghia 20173281" userId="S::nghia.tt173281@sis.hust.edu.vn::2c77d7f4-a703-47fc-b302-7978f9ceeb3b" providerId="AD" clId="Web-{7C459A30-1D2C-B9C8-60AF-FF4DDDAD67CB}" dt="2022-08-16T07:13:17.535" v="959" actId="1076"/>
          <ac:picMkLst>
            <pc:docMk/>
            <pc:sldMk cId="3438721157" sldId="274"/>
            <ac:picMk id="31" creationId="{2B9127A2-E916-41A7-307B-E080672D21C6}"/>
          </ac:picMkLst>
        </pc:picChg>
      </pc:sldChg>
      <pc:sldChg chg="addSp delSp modSp add replId">
        <pc:chgData name="Tran Trung Nghia 20173281" userId="S::nghia.tt173281@sis.hust.edu.vn::2c77d7f4-a703-47fc-b302-7978f9ceeb3b" providerId="AD" clId="Web-{7C459A30-1D2C-B9C8-60AF-FF4DDDAD67CB}" dt="2022-08-16T07:24:00.253" v="1349" actId="14100"/>
        <pc:sldMkLst>
          <pc:docMk/>
          <pc:sldMk cId="4196471871" sldId="275"/>
        </pc:sldMkLst>
        <pc:spChg chg="add del">
          <ac:chgData name="Tran Trung Nghia 20173281" userId="S::nghia.tt173281@sis.hust.edu.vn::2c77d7f4-a703-47fc-b302-7978f9ceeb3b" providerId="AD" clId="Web-{7C459A30-1D2C-B9C8-60AF-FF4DDDAD67CB}" dt="2022-08-16T07:13:35.302" v="966"/>
          <ac:spMkLst>
            <pc:docMk/>
            <pc:sldMk cId="4196471871" sldId="275"/>
            <ac:spMk id="5" creationId="{8B564794-40F4-E525-45E1-8656FFF98F63}"/>
          </ac:spMkLst>
        </pc:spChg>
        <pc:spChg chg="add del">
          <ac:chgData name="Tran Trung Nghia 20173281" userId="S::nghia.tt173281@sis.hust.edu.vn::2c77d7f4-a703-47fc-b302-7978f9ceeb3b" providerId="AD" clId="Web-{7C459A30-1D2C-B9C8-60AF-FF4DDDAD67CB}" dt="2022-08-16T07:13:45.083" v="973"/>
          <ac:spMkLst>
            <pc:docMk/>
            <pc:sldMk cId="4196471871" sldId="275"/>
            <ac:spMk id="11" creationId="{7514E4BE-E74C-0DA2-FEFB-78280F8DC7E9}"/>
          </ac:spMkLst>
        </pc:spChg>
        <pc:spChg chg="add del">
          <ac:chgData name="Tran Trung Nghia 20173281" userId="S::nghia.tt173281@sis.hust.edu.vn::2c77d7f4-a703-47fc-b302-7978f9ceeb3b" providerId="AD" clId="Web-{7C459A30-1D2C-B9C8-60AF-FF4DDDAD67CB}" dt="2022-08-16T07:13:46.067" v="974"/>
          <ac:spMkLst>
            <pc:docMk/>
            <pc:sldMk cId="4196471871" sldId="275"/>
            <ac:spMk id="13" creationId="{2D3C8600-C67F-BE5B-2E8D-8B71E9959235}"/>
          </ac:spMkLst>
        </pc:spChg>
        <pc:spChg chg="mod">
          <ac:chgData name="Tran Trung Nghia 20173281" userId="S::nghia.tt173281@sis.hust.edu.vn::2c77d7f4-a703-47fc-b302-7978f9ceeb3b" providerId="AD" clId="Web-{7C459A30-1D2C-B9C8-60AF-FF4DDDAD67CB}" dt="2022-08-16T07:14:12.740" v="984" actId="14100"/>
          <ac:spMkLst>
            <pc:docMk/>
            <pc:sldMk cId="4196471871" sldId="275"/>
            <ac:spMk id="15" creationId="{5D69C03E-3BA0-3940-9FCC-213E765508AE}"/>
          </ac:spMkLst>
        </pc:spChg>
        <pc:spChg chg="del">
          <ac:chgData name="Tran Trung Nghia 20173281" userId="S::nghia.tt173281@sis.hust.edu.vn::2c77d7f4-a703-47fc-b302-7978f9ceeb3b" providerId="AD" clId="Web-{7C459A30-1D2C-B9C8-60AF-FF4DDDAD67CB}" dt="2022-08-16T07:00:41.549" v="912"/>
          <ac:spMkLst>
            <pc:docMk/>
            <pc:sldMk cId="4196471871" sldId="275"/>
            <ac:spMk id="22" creationId="{D757367D-CA01-79A2-3903-F25DB59D65E3}"/>
          </ac:spMkLst>
        </pc:spChg>
        <pc:spChg chg="add del">
          <ac:chgData name="Tran Trung Nghia 20173281" userId="S::nghia.tt173281@sis.hust.edu.vn::2c77d7f4-a703-47fc-b302-7978f9ceeb3b" providerId="AD" clId="Web-{7C459A30-1D2C-B9C8-60AF-FF4DDDAD67CB}" dt="2022-08-16T07:13:50.067" v="976"/>
          <ac:spMkLst>
            <pc:docMk/>
            <pc:sldMk cId="4196471871" sldId="275"/>
            <ac:spMk id="23" creationId="{2E678088-99EE-1C8A-7771-EDBE2EA23372}"/>
          </ac:spMkLst>
        </pc:spChg>
        <pc:spChg chg="del">
          <ac:chgData name="Tran Trung Nghia 20173281" userId="S::nghia.tt173281@sis.hust.edu.vn::2c77d7f4-a703-47fc-b302-7978f9ceeb3b" providerId="AD" clId="Web-{7C459A30-1D2C-B9C8-60AF-FF4DDDAD67CB}" dt="2022-08-16T07:13:29.348" v="962"/>
          <ac:spMkLst>
            <pc:docMk/>
            <pc:sldMk cId="4196471871" sldId="275"/>
            <ac:spMk id="24" creationId="{718CCCBD-E3BD-50B2-968F-E2E3529ABBA8}"/>
          </ac:spMkLst>
        </pc:spChg>
        <pc:spChg chg="del">
          <ac:chgData name="Tran Trung Nghia 20173281" userId="S::nghia.tt173281@sis.hust.edu.vn::2c77d7f4-a703-47fc-b302-7978f9ceeb3b" providerId="AD" clId="Web-{7C459A30-1D2C-B9C8-60AF-FF4DDDAD67CB}" dt="2022-08-16T07:13:29.348" v="961"/>
          <ac:spMkLst>
            <pc:docMk/>
            <pc:sldMk cId="4196471871" sldId="275"/>
            <ac:spMk id="25" creationId="{1326DCB5-2CCD-87B9-9A0C-3DA51B7E2302}"/>
          </ac:spMkLst>
        </pc:spChg>
        <pc:spChg chg="del">
          <ac:chgData name="Tran Trung Nghia 20173281" userId="S::nghia.tt173281@sis.hust.edu.vn::2c77d7f4-a703-47fc-b302-7978f9ceeb3b" providerId="AD" clId="Web-{7C459A30-1D2C-B9C8-60AF-FF4DDDAD67CB}" dt="2022-08-16T07:13:29.348" v="960"/>
          <ac:spMkLst>
            <pc:docMk/>
            <pc:sldMk cId="4196471871" sldId="275"/>
            <ac:spMk id="26" creationId="{855662F8-F4CD-9401-6433-C86F61AEA9CE}"/>
          </ac:spMkLst>
        </pc:spChg>
        <pc:spChg chg="add mod">
          <ac:chgData name="Tran Trung Nghia 20173281" userId="S::nghia.tt173281@sis.hust.edu.vn::2c77d7f4-a703-47fc-b302-7978f9ceeb3b" providerId="AD" clId="Web-{7C459A30-1D2C-B9C8-60AF-FF4DDDAD67CB}" dt="2022-08-16T07:17:42.151" v="1118" actId="1076"/>
          <ac:spMkLst>
            <pc:docMk/>
            <pc:sldMk cId="4196471871" sldId="275"/>
            <ac:spMk id="28" creationId="{ABD41EBB-C241-31C2-8B08-6E974EC21530}"/>
          </ac:spMkLst>
        </pc:spChg>
        <pc:spChg chg="add mod">
          <ac:chgData name="Tran Trung Nghia 20173281" userId="S::nghia.tt173281@sis.hust.edu.vn::2c77d7f4-a703-47fc-b302-7978f9ceeb3b" providerId="AD" clId="Web-{7C459A30-1D2C-B9C8-60AF-FF4DDDAD67CB}" dt="2022-08-16T07:17:16.713" v="1107" actId="1076"/>
          <ac:spMkLst>
            <pc:docMk/>
            <pc:sldMk cId="4196471871" sldId="275"/>
            <ac:spMk id="29" creationId="{6CA7B4D4-8922-7C3C-0FD6-8327F0E6EDB4}"/>
          </ac:spMkLst>
        </pc:spChg>
        <pc:spChg chg="add mod">
          <ac:chgData name="Tran Trung Nghia 20173281" userId="S::nghia.tt173281@sis.hust.edu.vn::2c77d7f4-a703-47fc-b302-7978f9ceeb3b" providerId="AD" clId="Web-{7C459A30-1D2C-B9C8-60AF-FF4DDDAD67CB}" dt="2022-08-16T07:17:26.572" v="1113" actId="14100"/>
          <ac:spMkLst>
            <pc:docMk/>
            <pc:sldMk cId="4196471871" sldId="275"/>
            <ac:spMk id="30" creationId="{9FB3DBED-EC5F-243A-2B87-DE197691F095}"/>
          </ac:spMkLst>
        </pc:spChg>
        <pc:spChg chg="add del mod">
          <ac:chgData name="Tran Trung Nghia 20173281" userId="S::nghia.tt173281@sis.hust.edu.vn::2c77d7f4-a703-47fc-b302-7978f9ceeb3b" providerId="AD" clId="Web-{7C459A30-1D2C-B9C8-60AF-FF4DDDAD67CB}" dt="2022-08-16T07:24:00.253" v="1349" actId="14100"/>
          <ac:spMkLst>
            <pc:docMk/>
            <pc:sldMk cId="4196471871" sldId="275"/>
            <ac:spMk id="31" creationId="{633C3DC3-0108-1E36-1113-8FCF34175F51}"/>
          </ac:spMkLst>
        </pc:spChg>
        <pc:spChg chg="add mod">
          <ac:chgData name="Tran Trung Nghia 20173281" userId="S::nghia.tt173281@sis.hust.edu.vn::2c77d7f4-a703-47fc-b302-7978f9ceeb3b" providerId="AD" clId="Web-{7C459A30-1D2C-B9C8-60AF-FF4DDDAD67CB}" dt="2022-08-16T07:23:54.206" v="1347" actId="20577"/>
          <ac:spMkLst>
            <pc:docMk/>
            <pc:sldMk cId="4196471871" sldId="275"/>
            <ac:spMk id="32" creationId="{26FD3BE4-F17B-D70E-8116-218727BE8013}"/>
          </ac:spMkLst>
        </pc:spChg>
        <pc:picChg chg="add mod">
          <ac:chgData name="Tran Trung Nghia 20173281" userId="S::nghia.tt173281@sis.hust.edu.vn::2c77d7f4-a703-47fc-b302-7978f9ceeb3b" providerId="AD" clId="Web-{7C459A30-1D2C-B9C8-60AF-FF4DDDAD67CB}" dt="2022-08-16T07:17:47.417" v="1119" actId="1076"/>
          <ac:picMkLst>
            <pc:docMk/>
            <pc:sldMk cId="4196471871" sldId="275"/>
            <ac:picMk id="7" creationId="{D37EF5B0-3FB5-60D5-0D12-73667696BE95}"/>
          </ac:picMkLst>
        </pc:picChg>
        <pc:picChg chg="add mod">
          <ac:chgData name="Tran Trung Nghia 20173281" userId="S::nghia.tt173281@sis.hust.edu.vn::2c77d7f4-a703-47fc-b302-7978f9ceeb3b" providerId="AD" clId="Web-{7C459A30-1D2C-B9C8-60AF-FF4DDDAD67CB}" dt="2022-08-16T07:14:23.896" v="990" actId="1076"/>
          <ac:picMkLst>
            <pc:docMk/>
            <pc:sldMk cId="4196471871" sldId="275"/>
            <ac:picMk id="9" creationId="{E2D9EE8B-6200-60FB-E71A-5E7D1D6CBFF9}"/>
          </ac:picMkLst>
        </pc:picChg>
        <pc:picChg chg="add mod">
          <ac:chgData name="Tran Trung Nghia 20173281" userId="S::nghia.tt173281@sis.hust.edu.vn::2c77d7f4-a703-47fc-b302-7978f9ceeb3b" providerId="AD" clId="Web-{7C459A30-1D2C-B9C8-60AF-FF4DDDAD67CB}" dt="2022-08-16T07:14:20.084" v="988" actId="1076"/>
          <ac:picMkLst>
            <pc:docMk/>
            <pc:sldMk cId="4196471871" sldId="275"/>
            <ac:picMk id="16" creationId="{EC19F690-3421-0382-700A-9F547E772870}"/>
          </ac:picMkLst>
        </pc:picChg>
        <pc:picChg chg="del">
          <ac:chgData name="Tran Trung Nghia 20173281" userId="S::nghia.tt173281@sis.hust.edu.vn::2c77d7f4-a703-47fc-b302-7978f9ceeb3b" providerId="AD" clId="Web-{7C459A30-1D2C-B9C8-60AF-FF4DDDAD67CB}" dt="2022-08-16T07:00:40.112" v="911"/>
          <ac:picMkLst>
            <pc:docMk/>
            <pc:sldMk cId="4196471871" sldId="275"/>
            <ac:picMk id="17" creationId="{0EC38DAB-CB07-A5E2-16BF-165783CA272F}"/>
          </ac:picMkLst>
        </pc:picChg>
        <pc:picChg chg="del">
          <ac:chgData name="Tran Trung Nghia 20173281" userId="S::nghia.tt173281@sis.hust.edu.vn::2c77d7f4-a703-47fc-b302-7978f9ceeb3b" providerId="AD" clId="Web-{7C459A30-1D2C-B9C8-60AF-FF4DDDAD67CB}" dt="2022-08-16T07:00:42.299" v="913"/>
          <ac:picMkLst>
            <pc:docMk/>
            <pc:sldMk cId="4196471871" sldId="275"/>
            <ac:picMk id="18" creationId="{AA5CABB2-5252-4308-2B08-2BCAD586507B}"/>
          </ac:picMkLst>
        </pc:picChg>
        <pc:picChg chg="del">
          <ac:chgData name="Tran Trung Nghia 20173281" userId="S::nghia.tt173281@sis.hust.edu.vn::2c77d7f4-a703-47fc-b302-7978f9ceeb3b" providerId="AD" clId="Web-{7C459A30-1D2C-B9C8-60AF-FF4DDDAD67CB}" dt="2022-08-16T07:13:29.348" v="964"/>
          <ac:picMkLst>
            <pc:docMk/>
            <pc:sldMk cId="4196471871" sldId="275"/>
            <ac:picMk id="19" creationId="{3A750856-3B95-B788-A997-903E0588DE15}"/>
          </ac:picMkLst>
        </pc:picChg>
        <pc:picChg chg="del">
          <ac:chgData name="Tran Trung Nghia 20173281" userId="S::nghia.tt173281@sis.hust.edu.vn::2c77d7f4-a703-47fc-b302-7978f9ceeb3b" providerId="AD" clId="Web-{7C459A30-1D2C-B9C8-60AF-FF4DDDAD67CB}" dt="2022-08-16T07:13:29.348" v="963"/>
          <ac:picMkLst>
            <pc:docMk/>
            <pc:sldMk cId="4196471871" sldId="275"/>
            <ac:picMk id="20" creationId="{9F2E65B9-2B41-1EAE-096E-172E3487DF0D}"/>
          </ac:picMkLst>
        </pc:picChg>
      </pc:sldChg>
      <pc:sldChg chg="addSp delSp modSp add replId">
        <pc:chgData name="Tran Trung Nghia 20173281" userId="S::nghia.tt173281@sis.hust.edu.vn::2c77d7f4-a703-47fc-b302-7978f9ceeb3b" providerId="AD" clId="Web-{7C459A30-1D2C-B9C8-60AF-FF4DDDAD67CB}" dt="2022-08-16T08:48:16.620" v="3569" actId="20577"/>
        <pc:sldMkLst>
          <pc:docMk/>
          <pc:sldMk cId="1836381057" sldId="276"/>
        </pc:sldMkLst>
        <pc:spChg chg="add del mod">
          <ac:chgData name="Tran Trung Nghia 20173281" userId="S::nghia.tt173281@sis.hust.edu.vn::2c77d7f4-a703-47fc-b302-7978f9ceeb3b" providerId="AD" clId="Web-{7C459A30-1D2C-B9C8-60AF-FF4DDDAD67CB}" dt="2022-08-16T07:28:09.228" v="1393"/>
          <ac:spMkLst>
            <pc:docMk/>
            <pc:sldMk cId="1836381057" sldId="276"/>
            <ac:spMk id="4" creationId="{F061322A-389E-90A5-6122-8B92CA033CD8}"/>
          </ac:spMkLst>
        </pc:spChg>
        <pc:spChg chg="add del mod">
          <ac:chgData name="Tran Trung Nghia 20173281" userId="S::nghia.tt173281@sis.hust.edu.vn::2c77d7f4-a703-47fc-b302-7978f9ceeb3b" providerId="AD" clId="Web-{7C459A30-1D2C-B9C8-60AF-FF4DDDAD67CB}" dt="2022-08-16T07:28:10.290" v="1394"/>
          <ac:spMkLst>
            <pc:docMk/>
            <pc:sldMk cId="1836381057" sldId="276"/>
            <ac:spMk id="5" creationId="{3FE9E8B8-9F97-08AC-8BB1-32C83C9EB4F3}"/>
          </ac:spMkLst>
        </pc:spChg>
        <pc:spChg chg="add del mod">
          <ac:chgData name="Tran Trung Nghia 20173281" userId="S::nghia.tt173281@sis.hust.edu.vn::2c77d7f4-a703-47fc-b302-7978f9ceeb3b" providerId="AD" clId="Web-{7C459A30-1D2C-B9C8-60AF-FF4DDDAD67CB}" dt="2022-08-16T07:28:13.337" v="1396"/>
          <ac:spMkLst>
            <pc:docMk/>
            <pc:sldMk cId="1836381057" sldId="276"/>
            <ac:spMk id="6" creationId="{3375D2FE-0B56-E76C-D06C-768FB6D2A444}"/>
          </ac:spMkLst>
        </pc:spChg>
        <pc:spChg chg="mod">
          <ac:chgData name="Tran Trung Nghia 20173281" userId="S::nghia.tt173281@sis.hust.edu.vn::2c77d7f4-a703-47fc-b302-7978f9ceeb3b" providerId="AD" clId="Web-{7C459A30-1D2C-B9C8-60AF-FF4DDDAD67CB}" dt="2022-08-16T08:48:16.620" v="3569" actId="20577"/>
          <ac:spMkLst>
            <pc:docMk/>
            <pc:sldMk cId="1836381057" sldId="276"/>
            <ac:spMk id="15" creationId="{5D69C03E-3BA0-3940-9FCC-213E765508AE}"/>
          </ac:spMkLst>
        </pc:spChg>
        <pc:spChg chg="del mod">
          <ac:chgData name="Tran Trung Nghia 20173281" userId="S::nghia.tt173281@sis.hust.edu.vn::2c77d7f4-a703-47fc-b302-7978f9ceeb3b" providerId="AD" clId="Web-{7C459A30-1D2C-B9C8-60AF-FF4DDDAD67CB}" dt="2022-08-16T07:28:11.650" v="1395"/>
          <ac:spMkLst>
            <pc:docMk/>
            <pc:sldMk cId="1836381057" sldId="276"/>
            <ac:spMk id="28" creationId="{ABD41EBB-C241-31C2-8B08-6E974EC21530}"/>
          </ac:spMkLst>
        </pc:spChg>
        <pc:spChg chg="del mod">
          <ac:chgData name="Tran Trung Nghia 20173281" userId="S::nghia.tt173281@sis.hust.edu.vn::2c77d7f4-a703-47fc-b302-7978f9ceeb3b" providerId="AD" clId="Web-{7C459A30-1D2C-B9C8-60AF-FF4DDDAD67CB}" dt="2022-08-16T07:22:43.611" v="1254"/>
          <ac:spMkLst>
            <pc:docMk/>
            <pc:sldMk cId="1836381057" sldId="276"/>
            <ac:spMk id="29" creationId="{6CA7B4D4-8922-7C3C-0FD6-8327F0E6EDB4}"/>
          </ac:spMkLst>
        </pc:spChg>
        <pc:spChg chg="del">
          <ac:chgData name="Tran Trung Nghia 20173281" userId="S::nghia.tt173281@sis.hust.edu.vn::2c77d7f4-a703-47fc-b302-7978f9ceeb3b" providerId="AD" clId="Web-{7C459A30-1D2C-B9C8-60AF-FF4DDDAD67CB}" dt="2022-08-16T07:22:06.766" v="1228"/>
          <ac:spMkLst>
            <pc:docMk/>
            <pc:sldMk cId="1836381057" sldId="276"/>
            <ac:spMk id="30" creationId="{9FB3DBED-EC5F-243A-2B87-DE197691F095}"/>
          </ac:spMkLst>
        </pc:spChg>
        <pc:spChg chg="del mod">
          <ac:chgData name="Tran Trung Nghia 20173281" userId="S::nghia.tt173281@sis.hust.edu.vn::2c77d7f4-a703-47fc-b302-7978f9ceeb3b" providerId="AD" clId="Web-{7C459A30-1D2C-B9C8-60AF-FF4DDDAD67CB}" dt="2022-08-16T07:28:14.587" v="1397"/>
          <ac:spMkLst>
            <pc:docMk/>
            <pc:sldMk cId="1836381057" sldId="276"/>
            <ac:spMk id="31" creationId="{633C3DC3-0108-1E36-1113-8FCF34175F51}"/>
          </ac:spMkLst>
        </pc:spChg>
        <pc:picChg chg="del">
          <ac:chgData name="Tran Trung Nghia 20173281" userId="S::nghia.tt173281@sis.hust.edu.vn::2c77d7f4-a703-47fc-b302-7978f9ceeb3b" providerId="AD" clId="Web-{7C459A30-1D2C-B9C8-60AF-FF4DDDAD67CB}" dt="2022-08-16T07:22:08.891" v="1229"/>
          <ac:picMkLst>
            <pc:docMk/>
            <pc:sldMk cId="1836381057" sldId="276"/>
            <ac:picMk id="7" creationId="{D37EF5B0-3FB5-60D5-0D12-73667696BE95}"/>
          </ac:picMkLst>
        </pc:picChg>
        <pc:picChg chg="del">
          <ac:chgData name="Tran Trung Nghia 20173281" userId="S::nghia.tt173281@sis.hust.edu.vn::2c77d7f4-a703-47fc-b302-7978f9ceeb3b" providerId="AD" clId="Web-{7C459A30-1D2C-B9C8-60AF-FF4DDDAD67CB}" dt="2022-08-16T07:22:33.126" v="1248"/>
          <ac:picMkLst>
            <pc:docMk/>
            <pc:sldMk cId="1836381057" sldId="276"/>
            <ac:picMk id="9" creationId="{E2D9EE8B-6200-60FB-E71A-5E7D1D6CBFF9}"/>
          </ac:picMkLst>
        </pc:picChg>
        <pc:picChg chg="del">
          <ac:chgData name="Tran Trung Nghia 20173281" userId="S::nghia.tt173281@sis.hust.edu.vn::2c77d7f4-a703-47fc-b302-7978f9ceeb3b" providerId="AD" clId="Web-{7C459A30-1D2C-B9C8-60AF-FF4DDDAD67CB}" dt="2022-08-16T07:22:05.673" v="1227"/>
          <ac:picMkLst>
            <pc:docMk/>
            <pc:sldMk cId="1836381057" sldId="276"/>
            <ac:picMk id="16" creationId="{EC19F690-3421-0382-700A-9F547E772870}"/>
          </ac:picMkLst>
        </pc:picChg>
      </pc:sldChg>
      <pc:sldChg chg="addSp delSp modSp add replId">
        <pc:chgData name="Tran Trung Nghia 20173281" userId="S::nghia.tt173281@sis.hust.edu.vn::2c77d7f4-a703-47fc-b302-7978f9ceeb3b" providerId="AD" clId="Web-{7C459A30-1D2C-B9C8-60AF-FF4DDDAD67CB}" dt="2022-08-16T08:48:44.308" v="3585"/>
        <pc:sldMkLst>
          <pc:docMk/>
          <pc:sldMk cId="1703234835" sldId="277"/>
        </pc:sldMkLst>
        <pc:spChg chg="add mod">
          <ac:chgData name="Tran Trung Nghia 20173281" userId="S::nghia.tt173281@sis.hust.edu.vn::2c77d7f4-a703-47fc-b302-7978f9ceeb3b" providerId="AD" clId="Web-{7C459A30-1D2C-B9C8-60AF-FF4DDDAD67CB}" dt="2022-08-16T08:48:44.261" v="3583"/>
          <ac:spMkLst>
            <pc:docMk/>
            <pc:sldMk cId="1703234835" sldId="277"/>
            <ac:spMk id="8" creationId="{B0FDEBF1-C5F8-0D60-42B7-36C3070C9B31}"/>
          </ac:spMkLst>
        </pc:spChg>
        <pc:spChg chg="add mod">
          <ac:chgData name="Tran Trung Nghia 20173281" userId="S::nghia.tt173281@sis.hust.edu.vn::2c77d7f4-a703-47fc-b302-7978f9ceeb3b" providerId="AD" clId="Web-{7C459A30-1D2C-B9C8-60AF-FF4DDDAD67CB}" dt="2022-08-16T08:48:44.277" v="3584"/>
          <ac:spMkLst>
            <pc:docMk/>
            <pc:sldMk cId="1703234835" sldId="277"/>
            <ac:spMk id="9" creationId="{53647EF9-1B90-1235-CDB5-93353DFB13B7}"/>
          </ac:spMkLst>
        </pc:spChg>
        <pc:spChg chg="add mod">
          <ac:chgData name="Tran Trung Nghia 20173281" userId="S::nghia.tt173281@sis.hust.edu.vn::2c77d7f4-a703-47fc-b302-7978f9ceeb3b" providerId="AD" clId="Web-{7C459A30-1D2C-B9C8-60AF-FF4DDDAD67CB}" dt="2022-08-16T08:48:44.308" v="3585"/>
          <ac:spMkLst>
            <pc:docMk/>
            <pc:sldMk cId="1703234835" sldId="277"/>
            <ac:spMk id="10" creationId="{57930003-1E00-7427-F52F-9B0470B509E4}"/>
          </ac:spMkLst>
        </pc:spChg>
        <pc:spChg chg="add mod">
          <ac:chgData name="Tran Trung Nghia 20173281" userId="S::nghia.tt173281@sis.hust.edu.vn::2c77d7f4-a703-47fc-b302-7978f9ceeb3b" providerId="AD" clId="Web-{7C459A30-1D2C-B9C8-60AF-FF4DDDAD67CB}" dt="2022-08-16T07:35:47.754" v="1854" actId="1076"/>
          <ac:spMkLst>
            <pc:docMk/>
            <pc:sldMk cId="1703234835" sldId="277"/>
            <ac:spMk id="11" creationId="{512D4E18-2B60-BBBE-74F0-34ED18B554B6}"/>
          </ac:spMkLst>
        </pc:spChg>
        <pc:spChg chg="add del">
          <ac:chgData name="Tran Trung Nghia 20173281" userId="S::nghia.tt173281@sis.hust.edu.vn::2c77d7f4-a703-47fc-b302-7978f9ceeb3b" providerId="AD" clId="Web-{7C459A30-1D2C-B9C8-60AF-FF4DDDAD67CB}" dt="2022-08-16T07:35:45.207" v="1853"/>
          <ac:spMkLst>
            <pc:docMk/>
            <pc:sldMk cId="1703234835" sldId="277"/>
            <ac:spMk id="12" creationId="{310C0A3B-E03C-2F7B-625F-23576FE4AF00}"/>
          </ac:spMkLst>
        </pc:spChg>
        <pc:spChg chg="add mod">
          <ac:chgData name="Tran Trung Nghia 20173281" userId="S::nghia.tt173281@sis.hust.edu.vn::2c77d7f4-a703-47fc-b302-7978f9ceeb3b" providerId="AD" clId="Web-{7C459A30-1D2C-B9C8-60AF-FF4DDDAD67CB}" dt="2022-08-16T07:37:47.335" v="2069" actId="20577"/>
          <ac:spMkLst>
            <pc:docMk/>
            <pc:sldMk cId="1703234835" sldId="277"/>
            <ac:spMk id="13" creationId="{1112744E-B63A-0973-10B6-8C1662BE876D}"/>
          </ac:spMkLst>
        </pc:spChg>
        <pc:spChg chg="add">
          <ac:chgData name="Tran Trung Nghia 20173281" userId="S::nghia.tt173281@sis.hust.edu.vn::2c77d7f4-a703-47fc-b302-7978f9ceeb3b" providerId="AD" clId="Web-{7C459A30-1D2C-B9C8-60AF-FF4DDDAD67CB}" dt="2022-08-16T07:36:53.834" v="2028"/>
          <ac:spMkLst>
            <pc:docMk/>
            <pc:sldMk cId="1703234835" sldId="277"/>
            <ac:spMk id="14" creationId="{99F8C94B-45B7-A314-F709-61CA7222FBDF}"/>
          </ac:spMkLst>
        </pc:spChg>
        <pc:spChg chg="mod">
          <ac:chgData name="Tran Trung Nghia 20173281" userId="S::nghia.tt173281@sis.hust.edu.vn::2c77d7f4-a703-47fc-b302-7978f9ceeb3b" providerId="AD" clId="Web-{7C459A30-1D2C-B9C8-60AF-FF4DDDAD67CB}" dt="2022-08-16T07:32:49.016" v="1717" actId="14100"/>
          <ac:spMkLst>
            <pc:docMk/>
            <pc:sldMk cId="1703234835" sldId="277"/>
            <ac:spMk id="15" creationId="{5D69C03E-3BA0-3940-9FCC-213E765508AE}"/>
          </ac:spMkLst>
        </pc:spChg>
        <pc:picChg chg="add mod">
          <ac:chgData name="Tran Trung Nghia 20173281" userId="S::nghia.tt173281@sis.hust.edu.vn::2c77d7f4-a703-47fc-b302-7978f9ceeb3b" providerId="AD" clId="Web-{7C459A30-1D2C-B9C8-60AF-FF4DDDAD67CB}" dt="2022-08-16T07:33:43.829" v="1763" actId="1076"/>
          <ac:picMkLst>
            <pc:docMk/>
            <pc:sldMk cId="1703234835" sldId="277"/>
            <ac:picMk id="4" creationId="{69CCFA29-FF72-779F-124E-0323C12E3E07}"/>
          </ac:picMkLst>
        </pc:picChg>
        <pc:picChg chg="add mod">
          <ac:chgData name="Tran Trung Nghia 20173281" userId="S::nghia.tt173281@sis.hust.edu.vn::2c77d7f4-a703-47fc-b302-7978f9ceeb3b" providerId="AD" clId="Web-{7C459A30-1D2C-B9C8-60AF-FF4DDDAD67CB}" dt="2022-08-16T07:33:43.845" v="1764" actId="1076"/>
          <ac:picMkLst>
            <pc:docMk/>
            <pc:sldMk cId="1703234835" sldId="277"/>
            <ac:picMk id="5" creationId="{04387328-41C4-BDD9-8217-FAEBF566F48D}"/>
          </ac:picMkLst>
        </pc:picChg>
        <pc:picChg chg="add mod">
          <ac:chgData name="Tran Trung Nghia 20173281" userId="S::nghia.tt173281@sis.hust.edu.vn::2c77d7f4-a703-47fc-b302-7978f9ceeb3b" providerId="AD" clId="Web-{7C459A30-1D2C-B9C8-60AF-FF4DDDAD67CB}" dt="2022-08-16T07:33:43.861" v="1765" actId="1076"/>
          <ac:picMkLst>
            <pc:docMk/>
            <pc:sldMk cId="1703234835" sldId="277"/>
            <ac:picMk id="6" creationId="{DE63FC19-4131-5E74-2F3B-4263CBE6B261}"/>
          </ac:picMkLst>
        </pc:picChg>
        <pc:picChg chg="add mod">
          <ac:chgData name="Tran Trung Nghia 20173281" userId="S::nghia.tt173281@sis.hust.edu.vn::2c77d7f4-a703-47fc-b302-7978f9ceeb3b" providerId="AD" clId="Web-{7C459A30-1D2C-B9C8-60AF-FF4DDDAD67CB}" dt="2022-08-16T07:42:00.841" v="2072" actId="1076"/>
          <ac:picMkLst>
            <pc:docMk/>
            <pc:sldMk cId="1703234835" sldId="277"/>
            <ac:picMk id="16" creationId="{3A03D312-4654-545E-C38E-E39C516A21BE}"/>
          </ac:picMkLst>
        </pc:picChg>
        <pc:picChg chg="add mod">
          <ac:chgData name="Tran Trung Nghia 20173281" userId="S::nghia.tt173281@sis.hust.edu.vn::2c77d7f4-a703-47fc-b302-7978f9ceeb3b" providerId="AD" clId="Web-{7C459A30-1D2C-B9C8-60AF-FF4DDDAD67CB}" dt="2022-08-16T07:42:03.700" v="2074" actId="1076"/>
          <ac:picMkLst>
            <pc:docMk/>
            <pc:sldMk cId="1703234835" sldId="277"/>
            <ac:picMk id="17" creationId="{30F16143-680E-498F-59B8-FF8B6EC7285E}"/>
          </ac:picMkLst>
        </pc:picChg>
        <pc:picChg chg="add mod">
          <ac:chgData name="Tran Trung Nghia 20173281" userId="S::nghia.tt173281@sis.hust.edu.vn::2c77d7f4-a703-47fc-b302-7978f9ceeb3b" providerId="AD" clId="Web-{7C459A30-1D2C-B9C8-60AF-FF4DDDAD67CB}" dt="2022-08-16T07:42:32.326" v="2077" actId="1076"/>
          <ac:picMkLst>
            <pc:docMk/>
            <pc:sldMk cId="1703234835" sldId="277"/>
            <ac:picMk id="18" creationId="{A91AB76A-C4BE-3F56-4964-8E7C09AEB552}"/>
          </ac:picMkLst>
        </pc:picChg>
      </pc:sldChg>
      <pc:sldChg chg="addSp delSp modSp add replId">
        <pc:chgData name="Tran Trung Nghia 20173281" userId="S::nghia.tt173281@sis.hust.edu.vn::2c77d7f4-a703-47fc-b302-7978f9ceeb3b" providerId="AD" clId="Web-{7C459A30-1D2C-B9C8-60AF-FF4DDDAD67CB}" dt="2022-08-16T07:56:55.924" v="2334" actId="1076"/>
        <pc:sldMkLst>
          <pc:docMk/>
          <pc:sldMk cId="956752184" sldId="278"/>
        </pc:sldMkLst>
        <pc:spChg chg="mod">
          <ac:chgData name="Tran Trung Nghia 20173281" userId="S::nghia.tt173281@sis.hust.edu.vn::2c77d7f4-a703-47fc-b302-7978f9ceeb3b" providerId="AD" clId="Web-{7C459A30-1D2C-B9C8-60AF-FF4DDDAD67CB}" dt="2022-08-16T07:43:02.248" v="2102" actId="20577"/>
          <ac:spMkLst>
            <pc:docMk/>
            <pc:sldMk cId="956752184" sldId="278"/>
            <ac:spMk id="3" creationId="{9EF27CAA-32BA-4E6B-B8C0-1A481E08E81D}"/>
          </ac:spMkLst>
        </pc:spChg>
        <pc:spChg chg="del">
          <ac:chgData name="Tran Trung Nghia 20173281" userId="S::nghia.tt173281@sis.hust.edu.vn::2c77d7f4-a703-47fc-b302-7978f9ceeb3b" providerId="AD" clId="Web-{7C459A30-1D2C-B9C8-60AF-FF4DDDAD67CB}" dt="2022-08-16T07:43:17.624" v="2112"/>
          <ac:spMkLst>
            <pc:docMk/>
            <pc:sldMk cId="956752184" sldId="278"/>
            <ac:spMk id="8" creationId="{B0FDEBF1-C5F8-0D60-42B7-36C3070C9B31}"/>
          </ac:spMkLst>
        </pc:spChg>
        <pc:spChg chg="del">
          <ac:chgData name="Tran Trung Nghia 20173281" userId="S::nghia.tt173281@sis.hust.edu.vn::2c77d7f4-a703-47fc-b302-7978f9ceeb3b" providerId="AD" clId="Web-{7C459A30-1D2C-B9C8-60AF-FF4DDDAD67CB}" dt="2022-08-16T07:43:17.624" v="2111"/>
          <ac:spMkLst>
            <pc:docMk/>
            <pc:sldMk cId="956752184" sldId="278"/>
            <ac:spMk id="9" creationId="{53647EF9-1B90-1235-CDB5-93353DFB13B7}"/>
          </ac:spMkLst>
        </pc:spChg>
        <pc:spChg chg="del">
          <ac:chgData name="Tran Trung Nghia 20173281" userId="S::nghia.tt173281@sis.hust.edu.vn::2c77d7f4-a703-47fc-b302-7978f9ceeb3b" providerId="AD" clId="Web-{7C459A30-1D2C-B9C8-60AF-FF4DDDAD67CB}" dt="2022-08-16T07:43:17.624" v="2110"/>
          <ac:spMkLst>
            <pc:docMk/>
            <pc:sldMk cId="956752184" sldId="278"/>
            <ac:spMk id="10" creationId="{57930003-1E00-7427-F52F-9B0470B509E4}"/>
          </ac:spMkLst>
        </pc:spChg>
        <pc:spChg chg="del">
          <ac:chgData name="Tran Trung Nghia 20173281" userId="S::nghia.tt173281@sis.hust.edu.vn::2c77d7f4-a703-47fc-b302-7978f9ceeb3b" providerId="AD" clId="Web-{7C459A30-1D2C-B9C8-60AF-FF4DDDAD67CB}" dt="2022-08-16T07:43:17.624" v="2109"/>
          <ac:spMkLst>
            <pc:docMk/>
            <pc:sldMk cId="956752184" sldId="278"/>
            <ac:spMk id="11" creationId="{512D4E18-2B60-BBBE-74F0-34ED18B554B6}"/>
          </ac:spMkLst>
        </pc:spChg>
        <pc:spChg chg="add mod">
          <ac:chgData name="Tran Trung Nghia 20173281" userId="S::nghia.tt173281@sis.hust.edu.vn::2c77d7f4-a703-47fc-b302-7978f9ceeb3b" providerId="AD" clId="Web-{7C459A30-1D2C-B9C8-60AF-FF4DDDAD67CB}" dt="2022-08-16T07:53:35.154" v="2272" actId="20577"/>
          <ac:spMkLst>
            <pc:docMk/>
            <pc:sldMk cId="956752184" sldId="278"/>
            <ac:spMk id="12" creationId="{271A5C63-BDB8-43C2-4984-95BC6EE35991}"/>
          </ac:spMkLst>
        </pc:spChg>
        <pc:spChg chg="del">
          <ac:chgData name="Tran Trung Nghia 20173281" userId="S::nghia.tt173281@sis.hust.edu.vn::2c77d7f4-a703-47fc-b302-7978f9ceeb3b" providerId="AD" clId="Web-{7C459A30-1D2C-B9C8-60AF-FF4DDDAD67CB}" dt="2022-08-16T07:43:17.624" v="2108"/>
          <ac:spMkLst>
            <pc:docMk/>
            <pc:sldMk cId="956752184" sldId="278"/>
            <ac:spMk id="13" creationId="{1112744E-B63A-0973-10B6-8C1662BE876D}"/>
          </ac:spMkLst>
        </pc:spChg>
        <pc:spChg chg="del">
          <ac:chgData name="Tran Trung Nghia 20173281" userId="S::nghia.tt173281@sis.hust.edu.vn::2c77d7f4-a703-47fc-b302-7978f9ceeb3b" providerId="AD" clId="Web-{7C459A30-1D2C-B9C8-60AF-FF4DDDAD67CB}" dt="2022-08-16T07:43:17.624" v="2107"/>
          <ac:spMkLst>
            <pc:docMk/>
            <pc:sldMk cId="956752184" sldId="278"/>
            <ac:spMk id="14" creationId="{99F8C94B-45B7-A314-F709-61CA7222FBDF}"/>
          </ac:spMkLst>
        </pc:spChg>
        <pc:spChg chg="del">
          <ac:chgData name="Tran Trung Nghia 20173281" userId="S::nghia.tt173281@sis.hust.edu.vn::2c77d7f4-a703-47fc-b302-7978f9ceeb3b" providerId="AD" clId="Web-{7C459A30-1D2C-B9C8-60AF-FF4DDDAD67CB}" dt="2022-08-16T07:43:16.468" v="2103"/>
          <ac:spMkLst>
            <pc:docMk/>
            <pc:sldMk cId="956752184" sldId="278"/>
            <ac:spMk id="15" creationId="{5D69C03E-3BA0-3940-9FCC-213E765508AE}"/>
          </ac:spMkLst>
        </pc:spChg>
        <pc:spChg chg="add mod">
          <ac:chgData name="Tran Trung Nghia 20173281" userId="S::nghia.tt173281@sis.hust.edu.vn::2c77d7f4-a703-47fc-b302-7978f9ceeb3b" providerId="AD" clId="Web-{7C459A30-1D2C-B9C8-60AF-FF4DDDAD67CB}" dt="2022-08-16T07:52:18.261" v="2257" actId="1076"/>
          <ac:spMkLst>
            <pc:docMk/>
            <pc:sldMk cId="956752184" sldId="278"/>
            <ac:spMk id="24" creationId="{6EF828EB-AE44-CF6A-18A6-0A0CEB621A3A}"/>
          </ac:spMkLst>
        </pc:spChg>
        <pc:spChg chg="add mod">
          <ac:chgData name="Tran Trung Nghia 20173281" userId="S::nghia.tt173281@sis.hust.edu.vn::2c77d7f4-a703-47fc-b302-7978f9ceeb3b" providerId="AD" clId="Web-{7C459A30-1D2C-B9C8-60AF-FF4DDDAD67CB}" dt="2022-08-16T07:51:16.994" v="2250" actId="1076"/>
          <ac:spMkLst>
            <pc:docMk/>
            <pc:sldMk cId="956752184" sldId="278"/>
            <ac:spMk id="26" creationId="{4BD8EDC8-AFAF-3CD1-537E-71856457CFDF}"/>
          </ac:spMkLst>
        </pc:spChg>
        <pc:grpChg chg="add">
          <ac:chgData name="Tran Trung Nghia 20173281" userId="S::nghia.tt173281@sis.hust.edu.vn::2c77d7f4-a703-47fc-b302-7978f9ceeb3b" providerId="AD" clId="Web-{7C459A30-1D2C-B9C8-60AF-FF4DDDAD67CB}" dt="2022-08-16T07:52:09.136" v="2255"/>
          <ac:grpSpMkLst>
            <pc:docMk/>
            <pc:sldMk cId="956752184" sldId="278"/>
            <ac:grpSpMk id="31" creationId="{D0E1B3B8-0BFE-C1D1-F00C-7D2FC81CD9D7}"/>
          </ac:grpSpMkLst>
        </pc:grpChg>
        <pc:grpChg chg="add">
          <ac:chgData name="Tran Trung Nghia 20173281" userId="S::nghia.tt173281@sis.hust.edu.vn::2c77d7f4-a703-47fc-b302-7978f9ceeb3b" providerId="AD" clId="Web-{7C459A30-1D2C-B9C8-60AF-FF4DDDAD67CB}" dt="2022-08-16T07:52:20.308" v="2258"/>
          <ac:grpSpMkLst>
            <pc:docMk/>
            <pc:sldMk cId="956752184" sldId="278"/>
            <ac:grpSpMk id="32" creationId="{CB0B32AC-4D59-A14D-5E1F-04ACFD41B9BE}"/>
          </ac:grpSpMkLst>
        </pc:grpChg>
        <pc:picChg chg="del">
          <ac:chgData name="Tran Trung Nghia 20173281" userId="S::nghia.tt173281@sis.hust.edu.vn::2c77d7f4-a703-47fc-b302-7978f9ceeb3b" providerId="AD" clId="Web-{7C459A30-1D2C-B9C8-60AF-FF4DDDAD67CB}" dt="2022-08-16T07:43:17.624" v="2115"/>
          <ac:picMkLst>
            <pc:docMk/>
            <pc:sldMk cId="956752184" sldId="278"/>
            <ac:picMk id="4" creationId="{69CCFA29-FF72-779F-124E-0323C12E3E07}"/>
          </ac:picMkLst>
        </pc:picChg>
        <pc:picChg chg="del">
          <ac:chgData name="Tran Trung Nghia 20173281" userId="S::nghia.tt173281@sis.hust.edu.vn::2c77d7f4-a703-47fc-b302-7978f9ceeb3b" providerId="AD" clId="Web-{7C459A30-1D2C-B9C8-60AF-FF4DDDAD67CB}" dt="2022-08-16T07:43:17.624" v="2114"/>
          <ac:picMkLst>
            <pc:docMk/>
            <pc:sldMk cId="956752184" sldId="278"/>
            <ac:picMk id="5" creationId="{04387328-41C4-BDD9-8217-FAEBF566F48D}"/>
          </ac:picMkLst>
        </pc:picChg>
        <pc:picChg chg="del">
          <ac:chgData name="Tran Trung Nghia 20173281" userId="S::nghia.tt173281@sis.hust.edu.vn::2c77d7f4-a703-47fc-b302-7978f9ceeb3b" providerId="AD" clId="Web-{7C459A30-1D2C-B9C8-60AF-FF4DDDAD67CB}" dt="2022-08-16T07:43:17.624" v="2113"/>
          <ac:picMkLst>
            <pc:docMk/>
            <pc:sldMk cId="956752184" sldId="278"/>
            <ac:picMk id="6" creationId="{DE63FC19-4131-5E74-2F3B-4263CBE6B261}"/>
          </ac:picMkLst>
        </pc:picChg>
        <pc:picChg chg="del">
          <ac:chgData name="Tran Trung Nghia 20173281" userId="S::nghia.tt173281@sis.hust.edu.vn::2c77d7f4-a703-47fc-b302-7978f9ceeb3b" providerId="AD" clId="Web-{7C459A30-1D2C-B9C8-60AF-FF4DDDAD67CB}" dt="2022-08-16T07:43:17.624" v="2106"/>
          <ac:picMkLst>
            <pc:docMk/>
            <pc:sldMk cId="956752184" sldId="278"/>
            <ac:picMk id="16" creationId="{3A03D312-4654-545E-C38E-E39C516A21BE}"/>
          </ac:picMkLst>
        </pc:picChg>
        <pc:picChg chg="del">
          <ac:chgData name="Tran Trung Nghia 20173281" userId="S::nghia.tt173281@sis.hust.edu.vn::2c77d7f4-a703-47fc-b302-7978f9ceeb3b" providerId="AD" clId="Web-{7C459A30-1D2C-B9C8-60AF-FF4DDDAD67CB}" dt="2022-08-16T07:43:17.624" v="2105"/>
          <ac:picMkLst>
            <pc:docMk/>
            <pc:sldMk cId="956752184" sldId="278"/>
            <ac:picMk id="17" creationId="{30F16143-680E-498F-59B8-FF8B6EC7285E}"/>
          </ac:picMkLst>
        </pc:picChg>
        <pc:picChg chg="del">
          <ac:chgData name="Tran Trung Nghia 20173281" userId="S::nghia.tt173281@sis.hust.edu.vn::2c77d7f4-a703-47fc-b302-7978f9ceeb3b" providerId="AD" clId="Web-{7C459A30-1D2C-B9C8-60AF-FF4DDDAD67CB}" dt="2022-08-16T07:43:17.624" v="2104"/>
          <ac:picMkLst>
            <pc:docMk/>
            <pc:sldMk cId="956752184" sldId="278"/>
            <ac:picMk id="18" creationId="{A91AB76A-C4BE-3F56-4964-8E7C09AEB552}"/>
          </ac:picMkLst>
        </pc:picChg>
        <pc:picChg chg="add mod">
          <ac:chgData name="Tran Trung Nghia 20173281" userId="S::nghia.tt173281@sis.hust.edu.vn::2c77d7f4-a703-47fc-b302-7978f9ceeb3b" providerId="AD" clId="Web-{7C459A30-1D2C-B9C8-60AF-FF4DDDAD67CB}" dt="2022-08-16T07:52:28.293" v="2260" actId="1076"/>
          <ac:picMkLst>
            <pc:docMk/>
            <pc:sldMk cId="956752184" sldId="278"/>
            <ac:picMk id="19" creationId="{7E674794-272A-9601-F00F-86B35101F4CB}"/>
          </ac:picMkLst>
        </pc:picChg>
        <pc:picChg chg="add mod">
          <ac:chgData name="Tran Trung Nghia 20173281" userId="S::nghia.tt173281@sis.hust.edu.vn::2c77d7f4-a703-47fc-b302-7978f9ceeb3b" providerId="AD" clId="Web-{7C459A30-1D2C-B9C8-60AF-FF4DDDAD67CB}" dt="2022-08-16T07:47:23.364" v="2184" actId="1076"/>
          <ac:picMkLst>
            <pc:docMk/>
            <pc:sldMk cId="956752184" sldId="278"/>
            <ac:picMk id="20" creationId="{605E59CD-BC89-72F3-385F-8DD9CCA24683}"/>
          </ac:picMkLst>
        </pc:picChg>
        <pc:picChg chg="add mod">
          <ac:chgData name="Tran Trung Nghia 20173281" userId="S::nghia.tt173281@sis.hust.edu.vn::2c77d7f4-a703-47fc-b302-7978f9ceeb3b" providerId="AD" clId="Web-{7C459A30-1D2C-B9C8-60AF-FF4DDDAD67CB}" dt="2022-08-16T07:47:32.270" v="2187" actId="1076"/>
          <ac:picMkLst>
            <pc:docMk/>
            <pc:sldMk cId="956752184" sldId="278"/>
            <ac:picMk id="21" creationId="{95EBD45C-5957-418C-A24E-B99F1B9312F5}"/>
          </ac:picMkLst>
        </pc:picChg>
        <pc:picChg chg="add mod">
          <ac:chgData name="Tran Trung Nghia 20173281" userId="S::nghia.tt173281@sis.hust.edu.vn::2c77d7f4-a703-47fc-b302-7978f9ceeb3b" providerId="AD" clId="Web-{7C459A30-1D2C-B9C8-60AF-FF4DDDAD67CB}" dt="2022-08-16T07:52:18.261" v="2256" actId="1076"/>
          <ac:picMkLst>
            <pc:docMk/>
            <pc:sldMk cId="956752184" sldId="278"/>
            <ac:picMk id="22" creationId="{550E5483-A195-8E19-58A2-035ECCF19E99}"/>
          </ac:picMkLst>
        </pc:picChg>
        <pc:picChg chg="add mod">
          <ac:chgData name="Tran Trung Nghia 20173281" userId="S::nghia.tt173281@sis.hust.edu.vn::2c77d7f4-a703-47fc-b302-7978f9ceeb3b" providerId="AD" clId="Web-{7C459A30-1D2C-B9C8-60AF-FF4DDDAD67CB}" dt="2022-08-16T07:52:05.698" v="2254" actId="1076"/>
          <ac:picMkLst>
            <pc:docMk/>
            <pc:sldMk cId="956752184" sldId="278"/>
            <ac:picMk id="25" creationId="{07EA59D9-498E-7756-F0B1-CB7EA8AB724B}"/>
          </ac:picMkLst>
        </pc:picChg>
        <pc:picChg chg="add del mod">
          <ac:chgData name="Tran Trung Nghia 20173281" userId="S::nghia.tt173281@sis.hust.edu.vn::2c77d7f4-a703-47fc-b302-7978f9ceeb3b" providerId="AD" clId="Web-{7C459A30-1D2C-B9C8-60AF-FF4DDDAD67CB}" dt="2022-08-16T07:49:57.055" v="2232"/>
          <ac:picMkLst>
            <pc:docMk/>
            <pc:sldMk cId="956752184" sldId="278"/>
            <ac:picMk id="27" creationId="{13D23C7B-656C-D482-24F6-C3DA7BB46BC8}"/>
          </ac:picMkLst>
        </pc:picChg>
        <pc:picChg chg="add mod">
          <ac:chgData name="Tran Trung Nghia 20173281" userId="S::nghia.tt173281@sis.hust.edu.vn::2c77d7f4-a703-47fc-b302-7978f9ceeb3b" providerId="AD" clId="Web-{7C459A30-1D2C-B9C8-60AF-FF4DDDAD67CB}" dt="2022-08-16T07:56:48.299" v="2330" actId="1076"/>
          <ac:picMkLst>
            <pc:docMk/>
            <pc:sldMk cId="956752184" sldId="278"/>
            <ac:picMk id="28" creationId="{A4829330-DFFF-65B5-7677-08E325D7C0AE}"/>
          </ac:picMkLst>
        </pc:picChg>
        <pc:picChg chg="add mod">
          <ac:chgData name="Tran Trung Nghia 20173281" userId="S::nghia.tt173281@sis.hust.edu.vn::2c77d7f4-a703-47fc-b302-7978f9ceeb3b" providerId="AD" clId="Web-{7C459A30-1D2C-B9C8-60AF-FF4DDDAD67CB}" dt="2022-08-16T07:56:48.299" v="2331" actId="1076"/>
          <ac:picMkLst>
            <pc:docMk/>
            <pc:sldMk cId="956752184" sldId="278"/>
            <ac:picMk id="29" creationId="{D121D632-5494-7AB2-5C19-451B1D076824}"/>
          </ac:picMkLst>
        </pc:picChg>
        <pc:picChg chg="add mod modCrop">
          <ac:chgData name="Tran Trung Nghia 20173281" userId="S::nghia.tt173281@sis.hust.edu.vn::2c77d7f4-a703-47fc-b302-7978f9ceeb3b" providerId="AD" clId="Web-{7C459A30-1D2C-B9C8-60AF-FF4DDDAD67CB}" dt="2022-08-16T07:56:55.924" v="2334" actId="1076"/>
          <ac:picMkLst>
            <pc:docMk/>
            <pc:sldMk cId="956752184" sldId="278"/>
            <ac:picMk id="30" creationId="{BAE02DF8-7F19-7335-73C9-4881A1716737}"/>
          </ac:picMkLst>
        </pc:picChg>
        <pc:picChg chg="add mod">
          <ac:chgData name="Tran Trung Nghia 20173281" userId="S::nghia.tt173281@sis.hust.edu.vn::2c77d7f4-a703-47fc-b302-7978f9ceeb3b" providerId="AD" clId="Web-{7C459A30-1D2C-B9C8-60AF-FF4DDDAD67CB}" dt="2022-08-16T07:56:48.330" v="2333" actId="1076"/>
          <ac:picMkLst>
            <pc:docMk/>
            <pc:sldMk cId="956752184" sldId="278"/>
            <ac:picMk id="33" creationId="{9959BAAC-B910-4C55-DC04-EE6BF61F76D8}"/>
          </ac:picMkLst>
        </pc:picChg>
      </pc:sldChg>
      <pc:sldChg chg="addSp delSp modSp add replId">
        <pc:chgData name="Tran Trung Nghia 20173281" userId="S::nghia.tt173281@sis.hust.edu.vn::2c77d7f4-a703-47fc-b302-7978f9ceeb3b" providerId="AD" clId="Web-{7C459A30-1D2C-B9C8-60AF-FF4DDDAD67CB}" dt="2022-08-16T08:02:13.650" v="2567" actId="14100"/>
        <pc:sldMkLst>
          <pc:docMk/>
          <pc:sldMk cId="568525665" sldId="279"/>
        </pc:sldMkLst>
        <pc:spChg chg="add mod">
          <ac:chgData name="Tran Trung Nghia 20173281" userId="S::nghia.tt173281@sis.hust.edu.vn::2c77d7f4-a703-47fc-b302-7978f9ceeb3b" providerId="AD" clId="Web-{7C459A30-1D2C-B9C8-60AF-FF4DDDAD67CB}" dt="2022-08-16T08:02:13.650" v="2567" actId="14100"/>
          <ac:spMkLst>
            <pc:docMk/>
            <pc:sldMk cId="568525665" sldId="279"/>
            <ac:spMk id="8" creationId="{2A216DAF-155F-E5E4-1931-9C75717A02C7}"/>
          </ac:spMkLst>
        </pc:spChg>
        <pc:spChg chg="mod">
          <ac:chgData name="Tran Trung Nghia 20173281" userId="S::nghia.tt173281@sis.hust.edu.vn::2c77d7f4-a703-47fc-b302-7978f9ceeb3b" providerId="AD" clId="Web-{7C459A30-1D2C-B9C8-60AF-FF4DDDAD67CB}" dt="2022-08-16T07:54:31.514" v="2306" actId="20577"/>
          <ac:spMkLst>
            <pc:docMk/>
            <pc:sldMk cId="568525665" sldId="279"/>
            <ac:spMk id="12" creationId="{271A5C63-BDB8-43C2-4984-95BC6EE35991}"/>
          </ac:spMkLst>
        </pc:spChg>
        <pc:grpChg chg="del">
          <ac:chgData name="Tran Trung Nghia 20173281" userId="S::nghia.tt173281@sis.hust.edu.vn::2c77d7f4-a703-47fc-b302-7978f9ceeb3b" providerId="AD" clId="Web-{7C459A30-1D2C-B9C8-60AF-FF4DDDAD67CB}" dt="2022-08-16T07:54:33.780" v="2310"/>
          <ac:grpSpMkLst>
            <pc:docMk/>
            <pc:sldMk cId="568525665" sldId="279"/>
            <ac:grpSpMk id="31" creationId="{D0E1B3B8-0BFE-C1D1-F00C-7D2FC81CD9D7}"/>
          </ac:grpSpMkLst>
        </pc:grpChg>
        <pc:grpChg chg="del">
          <ac:chgData name="Tran Trung Nghia 20173281" userId="S::nghia.tt173281@sis.hust.edu.vn::2c77d7f4-a703-47fc-b302-7978f9ceeb3b" providerId="AD" clId="Web-{7C459A30-1D2C-B9C8-60AF-FF4DDDAD67CB}" dt="2022-08-16T07:54:33.780" v="2311"/>
          <ac:grpSpMkLst>
            <pc:docMk/>
            <pc:sldMk cId="568525665" sldId="279"/>
            <ac:grpSpMk id="32" creationId="{CB0B32AC-4D59-A14D-5E1F-04ACFD41B9BE}"/>
          </ac:grpSpMkLst>
        </pc:grpChg>
        <pc:picChg chg="add del mod">
          <ac:chgData name="Tran Trung Nghia 20173281" userId="S::nghia.tt173281@sis.hust.edu.vn::2c77d7f4-a703-47fc-b302-7978f9ceeb3b" providerId="AD" clId="Web-{7C459A30-1D2C-B9C8-60AF-FF4DDDAD67CB}" dt="2022-08-16T07:57:39.441" v="2337"/>
          <ac:picMkLst>
            <pc:docMk/>
            <pc:sldMk cId="568525665" sldId="279"/>
            <ac:picMk id="4" creationId="{EF4740C2-FA12-F6BD-95FA-A9DD3CD7BDDF}"/>
          </ac:picMkLst>
        </pc:picChg>
        <pc:picChg chg="add del mod">
          <ac:chgData name="Tran Trung Nghia 20173281" userId="S::nghia.tt173281@sis.hust.edu.vn::2c77d7f4-a703-47fc-b302-7978f9ceeb3b" providerId="AD" clId="Web-{7C459A30-1D2C-B9C8-60AF-FF4DDDAD67CB}" dt="2022-08-16T07:58:01.519" v="2340"/>
          <ac:picMkLst>
            <pc:docMk/>
            <pc:sldMk cId="568525665" sldId="279"/>
            <ac:picMk id="5" creationId="{55DBC259-D171-7E16-2D26-C5333056115D}"/>
          </ac:picMkLst>
        </pc:picChg>
        <pc:picChg chg="add mod">
          <ac:chgData name="Tran Trung Nghia 20173281" userId="S::nghia.tt173281@sis.hust.edu.vn::2c77d7f4-a703-47fc-b302-7978f9ceeb3b" providerId="AD" clId="Web-{7C459A30-1D2C-B9C8-60AF-FF4DDDAD67CB}" dt="2022-08-16T07:59:29.740" v="2360" actId="1076"/>
          <ac:picMkLst>
            <pc:docMk/>
            <pc:sldMk cId="568525665" sldId="279"/>
            <ac:picMk id="6" creationId="{7A59BFF9-60F1-D218-7939-FC060E690A0A}"/>
          </ac:picMkLst>
        </pc:picChg>
        <pc:picChg chg="del">
          <ac:chgData name="Tran Trung Nghia 20173281" userId="S::nghia.tt173281@sis.hust.edu.vn::2c77d7f4-a703-47fc-b302-7978f9ceeb3b" providerId="AD" clId="Web-{7C459A30-1D2C-B9C8-60AF-FF4DDDAD67CB}" dt="2022-08-16T07:54:33.780" v="2314"/>
          <ac:picMkLst>
            <pc:docMk/>
            <pc:sldMk cId="568525665" sldId="279"/>
            <ac:picMk id="19" creationId="{7E674794-272A-9601-F00F-86B35101F4CB}"/>
          </ac:picMkLst>
        </pc:picChg>
        <pc:picChg chg="del">
          <ac:chgData name="Tran Trung Nghia 20173281" userId="S::nghia.tt173281@sis.hust.edu.vn::2c77d7f4-a703-47fc-b302-7978f9ceeb3b" providerId="AD" clId="Web-{7C459A30-1D2C-B9C8-60AF-FF4DDDAD67CB}" dt="2022-08-16T07:54:33.780" v="2313"/>
          <ac:picMkLst>
            <pc:docMk/>
            <pc:sldMk cId="568525665" sldId="279"/>
            <ac:picMk id="20" creationId="{605E59CD-BC89-72F3-385F-8DD9CCA24683}"/>
          </ac:picMkLst>
        </pc:picChg>
        <pc:picChg chg="del">
          <ac:chgData name="Tran Trung Nghia 20173281" userId="S::nghia.tt173281@sis.hust.edu.vn::2c77d7f4-a703-47fc-b302-7978f9ceeb3b" providerId="AD" clId="Web-{7C459A30-1D2C-B9C8-60AF-FF4DDDAD67CB}" dt="2022-08-16T07:54:33.780" v="2312"/>
          <ac:picMkLst>
            <pc:docMk/>
            <pc:sldMk cId="568525665" sldId="279"/>
            <ac:picMk id="21" creationId="{95EBD45C-5957-418C-A24E-B99F1B9312F5}"/>
          </ac:picMkLst>
        </pc:picChg>
        <pc:picChg chg="del">
          <ac:chgData name="Tran Trung Nghia 20173281" userId="S::nghia.tt173281@sis.hust.edu.vn::2c77d7f4-a703-47fc-b302-7978f9ceeb3b" providerId="AD" clId="Web-{7C459A30-1D2C-B9C8-60AF-FF4DDDAD67CB}" dt="2022-08-16T07:54:33.780" v="2309"/>
          <ac:picMkLst>
            <pc:docMk/>
            <pc:sldMk cId="568525665" sldId="279"/>
            <ac:picMk id="28" creationId="{A4829330-DFFF-65B5-7677-08E325D7C0AE}"/>
          </ac:picMkLst>
        </pc:picChg>
        <pc:picChg chg="del">
          <ac:chgData name="Tran Trung Nghia 20173281" userId="S::nghia.tt173281@sis.hust.edu.vn::2c77d7f4-a703-47fc-b302-7978f9ceeb3b" providerId="AD" clId="Web-{7C459A30-1D2C-B9C8-60AF-FF4DDDAD67CB}" dt="2022-08-16T07:54:33.780" v="2308"/>
          <ac:picMkLst>
            <pc:docMk/>
            <pc:sldMk cId="568525665" sldId="279"/>
            <ac:picMk id="29" creationId="{D121D632-5494-7AB2-5C19-451B1D076824}"/>
          </ac:picMkLst>
        </pc:picChg>
        <pc:picChg chg="del">
          <ac:chgData name="Tran Trung Nghia 20173281" userId="S::nghia.tt173281@sis.hust.edu.vn::2c77d7f4-a703-47fc-b302-7978f9ceeb3b" providerId="AD" clId="Web-{7C459A30-1D2C-B9C8-60AF-FF4DDDAD67CB}" dt="2022-08-16T07:54:33.780" v="2307"/>
          <ac:picMkLst>
            <pc:docMk/>
            <pc:sldMk cId="568525665" sldId="279"/>
            <ac:picMk id="30" creationId="{BAE02DF8-7F19-7335-73C9-4881A1716737}"/>
          </ac:picMkLst>
        </pc:picChg>
      </pc:sldChg>
      <pc:sldChg chg="add del replId">
        <pc:chgData name="Tran Trung Nghia 20173281" userId="S::nghia.tt173281@sis.hust.edu.vn::2c77d7f4-a703-47fc-b302-7978f9ceeb3b" providerId="AD" clId="Web-{7C459A30-1D2C-B9C8-60AF-FF4DDDAD67CB}" dt="2022-08-16T08:08:59.378" v="2643"/>
        <pc:sldMkLst>
          <pc:docMk/>
          <pc:sldMk cId="39179927" sldId="280"/>
        </pc:sldMkLst>
      </pc:sldChg>
      <pc:sldChg chg="addSp delSp modSp add replId">
        <pc:chgData name="Tran Trung Nghia 20173281" userId="S::nghia.tt173281@sis.hust.edu.vn::2c77d7f4-a703-47fc-b302-7978f9ceeb3b" providerId="AD" clId="Web-{7C459A30-1D2C-B9C8-60AF-FF4DDDAD67CB}" dt="2022-08-16T08:05:36.748" v="2592" actId="1076"/>
        <pc:sldMkLst>
          <pc:docMk/>
          <pc:sldMk cId="1809974706" sldId="281"/>
        </pc:sldMkLst>
        <pc:spChg chg="del">
          <ac:chgData name="Tran Trung Nghia 20173281" userId="S::nghia.tt173281@sis.hust.edu.vn::2c77d7f4-a703-47fc-b302-7978f9ceeb3b" providerId="AD" clId="Web-{7C459A30-1D2C-B9C8-60AF-FF4DDDAD67CB}" dt="2022-08-16T08:04:56.076" v="2585"/>
          <ac:spMkLst>
            <pc:docMk/>
            <pc:sldMk cId="1809974706" sldId="281"/>
            <ac:spMk id="8" creationId="{2A216DAF-155F-E5E4-1931-9C75717A02C7}"/>
          </ac:spMkLst>
        </pc:spChg>
        <pc:spChg chg="mod">
          <ac:chgData name="Tran Trung Nghia 20173281" userId="S::nghia.tt173281@sis.hust.edu.vn::2c77d7f4-a703-47fc-b302-7978f9ceeb3b" providerId="AD" clId="Web-{7C459A30-1D2C-B9C8-60AF-FF4DDDAD67CB}" dt="2022-08-16T08:04:54.201" v="2583" actId="20577"/>
          <ac:spMkLst>
            <pc:docMk/>
            <pc:sldMk cId="1809974706" sldId="281"/>
            <ac:spMk id="12" creationId="{271A5C63-BDB8-43C2-4984-95BC6EE35991}"/>
          </ac:spMkLst>
        </pc:spChg>
        <pc:picChg chg="add mod">
          <ac:chgData name="Tran Trung Nghia 20173281" userId="S::nghia.tt173281@sis.hust.edu.vn::2c77d7f4-a703-47fc-b302-7978f9ceeb3b" providerId="AD" clId="Web-{7C459A30-1D2C-B9C8-60AF-FF4DDDAD67CB}" dt="2022-08-16T08:05:36.748" v="2592" actId="1076"/>
          <ac:picMkLst>
            <pc:docMk/>
            <pc:sldMk cId="1809974706" sldId="281"/>
            <ac:picMk id="4" creationId="{C085FCAC-0575-995C-B46F-781DFD1ACC4F}"/>
          </ac:picMkLst>
        </pc:picChg>
        <pc:picChg chg="del">
          <ac:chgData name="Tran Trung Nghia 20173281" userId="S::nghia.tt173281@sis.hust.edu.vn::2c77d7f4-a703-47fc-b302-7978f9ceeb3b" providerId="AD" clId="Web-{7C459A30-1D2C-B9C8-60AF-FF4DDDAD67CB}" dt="2022-08-16T08:04:54.888" v="2584"/>
          <ac:picMkLst>
            <pc:docMk/>
            <pc:sldMk cId="1809974706" sldId="281"/>
            <ac:picMk id="6" creationId="{7A59BFF9-60F1-D218-7939-FC060E690A0A}"/>
          </ac:picMkLst>
        </pc:picChg>
      </pc:sldChg>
      <pc:sldChg chg="addSp delSp modSp add replId">
        <pc:chgData name="Tran Trung Nghia 20173281" userId="S::nghia.tt173281@sis.hust.edu.vn::2c77d7f4-a703-47fc-b302-7978f9ceeb3b" providerId="AD" clId="Web-{7C459A30-1D2C-B9C8-60AF-FF4DDDAD67CB}" dt="2022-08-16T08:07:43.814" v="2612" actId="1076"/>
        <pc:sldMkLst>
          <pc:docMk/>
          <pc:sldMk cId="2813947480" sldId="282"/>
        </pc:sldMkLst>
        <pc:spChg chg="mod">
          <ac:chgData name="Tran Trung Nghia 20173281" userId="S::nghia.tt173281@sis.hust.edu.vn::2c77d7f4-a703-47fc-b302-7978f9ceeb3b" providerId="AD" clId="Web-{7C459A30-1D2C-B9C8-60AF-FF4DDDAD67CB}" dt="2022-08-16T08:07:34.345" v="2607" actId="20577"/>
          <ac:spMkLst>
            <pc:docMk/>
            <pc:sldMk cId="2813947480" sldId="282"/>
            <ac:spMk id="12" creationId="{271A5C63-BDB8-43C2-4984-95BC6EE35991}"/>
          </ac:spMkLst>
        </pc:spChg>
        <pc:picChg chg="del">
          <ac:chgData name="Tran Trung Nghia 20173281" userId="S::nghia.tt173281@sis.hust.edu.vn::2c77d7f4-a703-47fc-b302-7978f9ceeb3b" providerId="AD" clId="Web-{7C459A30-1D2C-B9C8-60AF-FF4DDDAD67CB}" dt="2022-08-16T08:07:34.907" v="2608"/>
          <ac:picMkLst>
            <pc:docMk/>
            <pc:sldMk cId="2813947480" sldId="282"/>
            <ac:picMk id="4" creationId="{C085FCAC-0575-995C-B46F-781DFD1ACC4F}"/>
          </ac:picMkLst>
        </pc:picChg>
        <pc:picChg chg="add mod">
          <ac:chgData name="Tran Trung Nghia 20173281" userId="S::nghia.tt173281@sis.hust.edu.vn::2c77d7f4-a703-47fc-b302-7978f9ceeb3b" providerId="AD" clId="Web-{7C459A30-1D2C-B9C8-60AF-FF4DDDAD67CB}" dt="2022-08-16T08:07:43.814" v="2612" actId="1076"/>
          <ac:picMkLst>
            <pc:docMk/>
            <pc:sldMk cId="2813947480" sldId="282"/>
            <ac:picMk id="5" creationId="{E145EC28-76E6-0B32-7BF4-9D0304426B46}"/>
          </ac:picMkLst>
        </pc:picChg>
      </pc:sldChg>
      <pc:sldChg chg="addSp delSp modSp add replId">
        <pc:chgData name="Tran Trung Nghia 20173281" userId="S::nghia.tt173281@sis.hust.edu.vn::2c77d7f4-a703-47fc-b302-7978f9ceeb3b" providerId="AD" clId="Web-{7C459A30-1D2C-B9C8-60AF-FF4DDDAD67CB}" dt="2022-08-16T08:50:36.873" v="3598" actId="1076"/>
        <pc:sldMkLst>
          <pc:docMk/>
          <pc:sldMk cId="2801079261" sldId="283"/>
        </pc:sldMkLst>
        <pc:spChg chg="mod">
          <ac:chgData name="Tran Trung Nghia 20173281" userId="S::nghia.tt173281@sis.hust.edu.vn::2c77d7f4-a703-47fc-b302-7978f9ceeb3b" providerId="AD" clId="Web-{7C459A30-1D2C-B9C8-60AF-FF4DDDAD67CB}" dt="2022-08-16T08:08:03.970" v="2615" actId="20577"/>
          <ac:spMkLst>
            <pc:docMk/>
            <pc:sldMk cId="2801079261" sldId="283"/>
            <ac:spMk id="12" creationId="{271A5C63-BDB8-43C2-4984-95BC6EE35991}"/>
          </ac:spMkLst>
        </pc:spChg>
        <pc:picChg chg="add mod">
          <ac:chgData name="Tran Trung Nghia 20173281" userId="S::nghia.tt173281@sis.hust.edu.vn::2c77d7f4-a703-47fc-b302-7978f9ceeb3b" providerId="AD" clId="Web-{7C459A30-1D2C-B9C8-60AF-FF4DDDAD67CB}" dt="2022-08-16T08:50:36.873" v="3598" actId="1076"/>
          <ac:picMkLst>
            <pc:docMk/>
            <pc:sldMk cId="2801079261" sldId="283"/>
            <ac:picMk id="4" creationId="{CAA030BB-157D-9375-EEFF-85AA029ACDD3}"/>
          </ac:picMkLst>
        </pc:picChg>
        <pc:picChg chg="del">
          <ac:chgData name="Tran Trung Nghia 20173281" userId="S::nghia.tt173281@sis.hust.edu.vn::2c77d7f4-a703-47fc-b302-7978f9ceeb3b" providerId="AD" clId="Web-{7C459A30-1D2C-B9C8-60AF-FF4DDDAD67CB}" dt="2022-08-16T08:08:04.424" v="2616"/>
          <ac:picMkLst>
            <pc:docMk/>
            <pc:sldMk cId="2801079261" sldId="283"/>
            <ac:picMk id="5" creationId="{E145EC28-76E6-0B32-7BF4-9D0304426B46}"/>
          </ac:picMkLst>
        </pc:picChg>
      </pc:sldChg>
      <pc:sldChg chg="addSp modSp add replId">
        <pc:chgData name="Tran Trung Nghia 20173281" userId="S::nghia.tt173281@sis.hust.edu.vn::2c77d7f4-a703-47fc-b302-7978f9ceeb3b" providerId="AD" clId="Web-{7C459A30-1D2C-B9C8-60AF-FF4DDDAD67CB}" dt="2022-08-16T08:08:31.362" v="2634" actId="1076"/>
        <pc:sldMkLst>
          <pc:docMk/>
          <pc:sldMk cId="1431501058" sldId="284"/>
        </pc:sldMkLst>
        <pc:spChg chg="mod">
          <ac:chgData name="Tran Trung Nghia 20173281" userId="S::nghia.tt173281@sis.hust.edu.vn::2c77d7f4-a703-47fc-b302-7978f9ceeb3b" providerId="AD" clId="Web-{7C459A30-1D2C-B9C8-60AF-FF4DDDAD67CB}" dt="2022-08-16T08:08:22.502" v="2628" actId="20577"/>
          <ac:spMkLst>
            <pc:docMk/>
            <pc:sldMk cId="1431501058" sldId="284"/>
            <ac:spMk id="12" creationId="{271A5C63-BDB8-43C2-4984-95BC6EE35991}"/>
          </ac:spMkLst>
        </pc:spChg>
        <pc:picChg chg="add mod">
          <ac:chgData name="Tran Trung Nghia 20173281" userId="S::nghia.tt173281@sis.hust.edu.vn::2c77d7f4-a703-47fc-b302-7978f9ceeb3b" providerId="AD" clId="Web-{7C459A30-1D2C-B9C8-60AF-FF4DDDAD67CB}" dt="2022-08-16T08:08:31.362" v="2634" actId="1076"/>
          <ac:picMkLst>
            <pc:docMk/>
            <pc:sldMk cId="1431501058" sldId="284"/>
            <ac:picMk id="4" creationId="{A6C1D633-1EC8-D6CF-0DEF-49EF2575AD2F}"/>
          </ac:picMkLst>
        </pc:picChg>
      </pc:sldChg>
      <pc:sldChg chg="addSp delSp modSp add ord replId">
        <pc:chgData name="Tran Trung Nghia 20173281" userId="S::nghia.tt173281@sis.hust.edu.vn::2c77d7f4-a703-47fc-b302-7978f9ceeb3b" providerId="AD" clId="Web-{7C459A30-1D2C-B9C8-60AF-FF4DDDAD67CB}" dt="2022-08-16T08:08:54.425" v="2642"/>
        <pc:sldMkLst>
          <pc:docMk/>
          <pc:sldMk cId="2992715770" sldId="285"/>
        </pc:sldMkLst>
        <pc:spChg chg="mod">
          <ac:chgData name="Tran Trung Nghia 20173281" userId="S::nghia.tt173281@sis.hust.edu.vn::2c77d7f4-a703-47fc-b302-7978f9ceeb3b" providerId="AD" clId="Web-{7C459A30-1D2C-B9C8-60AF-FF4DDDAD67CB}" dt="2022-08-16T08:08:54.378" v="2641" actId="20577"/>
          <ac:spMkLst>
            <pc:docMk/>
            <pc:sldMk cId="2992715770" sldId="285"/>
            <ac:spMk id="12" creationId="{271A5C63-BDB8-43C2-4984-95BC6EE35991}"/>
          </ac:spMkLst>
        </pc:spChg>
        <pc:picChg chg="del">
          <ac:chgData name="Tran Trung Nghia 20173281" userId="S::nghia.tt173281@sis.hust.edu.vn::2c77d7f4-a703-47fc-b302-7978f9ceeb3b" providerId="AD" clId="Web-{7C459A30-1D2C-B9C8-60AF-FF4DDDAD67CB}" dt="2022-08-16T08:08:39.706" v="2636"/>
          <ac:picMkLst>
            <pc:docMk/>
            <pc:sldMk cId="2992715770" sldId="285"/>
            <ac:picMk id="4" creationId="{A6C1D633-1EC8-D6CF-0DEF-49EF2575AD2F}"/>
          </ac:picMkLst>
        </pc:picChg>
        <pc:picChg chg="add mod">
          <ac:chgData name="Tran Trung Nghia 20173281" userId="S::nghia.tt173281@sis.hust.edu.vn::2c77d7f4-a703-47fc-b302-7978f9ceeb3b" providerId="AD" clId="Web-{7C459A30-1D2C-B9C8-60AF-FF4DDDAD67CB}" dt="2022-08-16T08:08:53.706" v="2640" actId="1076"/>
          <ac:picMkLst>
            <pc:docMk/>
            <pc:sldMk cId="2992715770" sldId="285"/>
            <ac:picMk id="5" creationId="{194F5826-9D09-3B5C-1DF9-D7EC2C18B2F8}"/>
          </ac:picMkLst>
        </pc:picChg>
      </pc:sldChg>
      <pc:sldChg chg="addSp delSp modSp add replId">
        <pc:chgData name="Tran Trung Nghia 20173281" userId="S::nghia.tt173281@sis.hust.edu.vn::2c77d7f4-a703-47fc-b302-7978f9ceeb3b" providerId="AD" clId="Web-{7C459A30-1D2C-B9C8-60AF-FF4DDDAD67CB}" dt="2022-08-16T08:09:46.754" v="2656" actId="20577"/>
        <pc:sldMkLst>
          <pc:docMk/>
          <pc:sldMk cId="2887940770" sldId="286"/>
        </pc:sldMkLst>
        <pc:spChg chg="mod">
          <ac:chgData name="Tran Trung Nghia 20173281" userId="S::nghia.tt173281@sis.hust.edu.vn::2c77d7f4-a703-47fc-b302-7978f9ceeb3b" providerId="AD" clId="Web-{7C459A30-1D2C-B9C8-60AF-FF4DDDAD67CB}" dt="2022-08-16T08:09:46.754" v="2656" actId="20577"/>
          <ac:spMkLst>
            <pc:docMk/>
            <pc:sldMk cId="2887940770" sldId="286"/>
            <ac:spMk id="12" creationId="{271A5C63-BDB8-43C2-4984-95BC6EE35991}"/>
          </ac:spMkLst>
        </pc:spChg>
        <pc:picChg chg="del mod">
          <ac:chgData name="Tran Trung Nghia 20173281" userId="S::nghia.tt173281@sis.hust.edu.vn::2c77d7f4-a703-47fc-b302-7978f9ceeb3b" providerId="AD" clId="Web-{7C459A30-1D2C-B9C8-60AF-FF4DDDAD67CB}" dt="2022-08-16T08:09:26.066" v="2646"/>
          <ac:picMkLst>
            <pc:docMk/>
            <pc:sldMk cId="2887940770" sldId="286"/>
            <ac:picMk id="4" creationId="{A6C1D633-1EC8-D6CF-0DEF-49EF2575AD2F}"/>
          </ac:picMkLst>
        </pc:picChg>
        <pc:picChg chg="add mod">
          <ac:chgData name="Tran Trung Nghia 20173281" userId="S::nghia.tt173281@sis.hust.edu.vn::2c77d7f4-a703-47fc-b302-7978f9ceeb3b" providerId="AD" clId="Web-{7C459A30-1D2C-B9C8-60AF-FF4DDDAD67CB}" dt="2022-08-16T08:09:36.660" v="2650" actId="1076"/>
          <ac:picMkLst>
            <pc:docMk/>
            <pc:sldMk cId="2887940770" sldId="286"/>
            <ac:picMk id="5" creationId="{439E4B2E-7793-4BA2-836E-6405A14DC983}"/>
          </ac:picMkLst>
        </pc:picChg>
      </pc:sldChg>
      <pc:sldChg chg="addSp delSp modSp add ord replId">
        <pc:chgData name="Tran Trung Nghia 20173281" userId="S::nghia.tt173281@sis.hust.edu.vn::2c77d7f4-a703-47fc-b302-7978f9ceeb3b" providerId="AD" clId="Web-{7C459A30-1D2C-B9C8-60AF-FF4DDDAD67CB}" dt="2022-08-16T08:10:24.286" v="2665"/>
        <pc:sldMkLst>
          <pc:docMk/>
          <pc:sldMk cId="3121724507" sldId="287"/>
        </pc:sldMkLst>
        <pc:spChg chg="mod">
          <ac:chgData name="Tran Trung Nghia 20173281" userId="S::nghia.tt173281@sis.hust.edu.vn::2c77d7f4-a703-47fc-b302-7978f9ceeb3b" providerId="AD" clId="Web-{7C459A30-1D2C-B9C8-60AF-FF4DDDAD67CB}" dt="2022-08-16T08:09:48.067" v="2658" actId="20577"/>
          <ac:spMkLst>
            <pc:docMk/>
            <pc:sldMk cId="3121724507" sldId="287"/>
            <ac:spMk id="12" creationId="{271A5C63-BDB8-43C2-4984-95BC6EE35991}"/>
          </ac:spMkLst>
        </pc:spChg>
        <pc:picChg chg="add mod">
          <ac:chgData name="Tran Trung Nghia 20173281" userId="S::nghia.tt173281@sis.hust.edu.vn::2c77d7f4-a703-47fc-b302-7978f9ceeb3b" providerId="AD" clId="Web-{7C459A30-1D2C-B9C8-60AF-FF4DDDAD67CB}" dt="2022-08-16T08:10:22.208" v="2664" actId="14100"/>
          <ac:picMkLst>
            <pc:docMk/>
            <pc:sldMk cId="3121724507" sldId="287"/>
            <ac:picMk id="4" creationId="{95D76354-7156-D377-D5BC-0C5C69F2D68D}"/>
          </ac:picMkLst>
        </pc:picChg>
        <pc:picChg chg="del">
          <ac:chgData name="Tran Trung Nghia 20173281" userId="S::nghia.tt173281@sis.hust.edu.vn::2c77d7f4-a703-47fc-b302-7978f9ceeb3b" providerId="AD" clId="Web-{7C459A30-1D2C-B9C8-60AF-FF4DDDAD67CB}" dt="2022-08-16T08:10:14.614" v="2661"/>
          <ac:picMkLst>
            <pc:docMk/>
            <pc:sldMk cId="3121724507" sldId="287"/>
            <ac:picMk id="5" creationId="{439E4B2E-7793-4BA2-836E-6405A14DC983}"/>
          </ac:picMkLst>
        </pc:picChg>
      </pc:sldChg>
      <pc:sldChg chg="addSp delSp modSp add replId">
        <pc:chgData name="Tran Trung Nghia 20173281" userId="S::nghia.tt173281@sis.hust.edu.vn::2c77d7f4-a703-47fc-b302-7978f9ceeb3b" providerId="AD" clId="Web-{7C459A30-1D2C-B9C8-60AF-FF4DDDAD67CB}" dt="2022-08-16T08:10:44.724" v="2670" actId="1076"/>
        <pc:sldMkLst>
          <pc:docMk/>
          <pc:sldMk cId="3272163008" sldId="288"/>
        </pc:sldMkLst>
        <pc:spChg chg="mod">
          <ac:chgData name="Tran Trung Nghia 20173281" userId="S::nghia.tt173281@sis.hust.edu.vn::2c77d7f4-a703-47fc-b302-7978f9ceeb3b" providerId="AD" clId="Web-{7C459A30-1D2C-B9C8-60AF-FF4DDDAD67CB}" dt="2022-08-16T08:09:49.582" v="2660" actId="20577"/>
          <ac:spMkLst>
            <pc:docMk/>
            <pc:sldMk cId="3272163008" sldId="288"/>
            <ac:spMk id="12" creationId="{271A5C63-BDB8-43C2-4984-95BC6EE35991}"/>
          </ac:spMkLst>
        </pc:spChg>
        <pc:picChg chg="add mod">
          <ac:chgData name="Tran Trung Nghia 20173281" userId="S::nghia.tt173281@sis.hust.edu.vn::2c77d7f4-a703-47fc-b302-7978f9ceeb3b" providerId="AD" clId="Web-{7C459A30-1D2C-B9C8-60AF-FF4DDDAD67CB}" dt="2022-08-16T08:10:44.724" v="2670" actId="1076"/>
          <ac:picMkLst>
            <pc:docMk/>
            <pc:sldMk cId="3272163008" sldId="288"/>
            <ac:picMk id="4" creationId="{F43696DE-4AD3-6302-D1E6-33D472E6AD91}"/>
          </ac:picMkLst>
        </pc:picChg>
        <pc:picChg chg="del">
          <ac:chgData name="Tran Trung Nghia 20173281" userId="S::nghia.tt173281@sis.hust.edu.vn::2c77d7f4-a703-47fc-b302-7978f9ceeb3b" providerId="AD" clId="Web-{7C459A30-1D2C-B9C8-60AF-FF4DDDAD67CB}" dt="2022-08-16T08:10:36.755" v="2666"/>
          <ac:picMkLst>
            <pc:docMk/>
            <pc:sldMk cId="3272163008" sldId="288"/>
            <ac:picMk id="5" creationId="{439E4B2E-7793-4BA2-836E-6405A14DC983}"/>
          </ac:picMkLst>
        </pc:picChg>
      </pc:sldChg>
      <pc:sldChg chg="addSp delSp modSp add replId">
        <pc:chgData name="Tran Trung Nghia 20173281" userId="S::nghia.tt173281@sis.hust.edu.vn::2c77d7f4-a703-47fc-b302-7978f9ceeb3b" providerId="AD" clId="Web-{7C459A30-1D2C-B9C8-60AF-FF4DDDAD67CB}" dt="2022-08-16T08:17:58.015" v="2794" actId="1076"/>
        <pc:sldMkLst>
          <pc:docMk/>
          <pc:sldMk cId="986128009" sldId="289"/>
        </pc:sldMkLst>
        <pc:picChg chg="del">
          <ac:chgData name="Tran Trung Nghia 20173281" userId="S::nghia.tt173281@sis.hust.edu.vn::2c77d7f4-a703-47fc-b302-7978f9ceeb3b" providerId="AD" clId="Web-{7C459A30-1D2C-B9C8-60AF-FF4DDDAD67CB}" dt="2022-08-16T08:11:27.038" v="2672"/>
          <ac:picMkLst>
            <pc:docMk/>
            <pc:sldMk cId="986128009" sldId="289"/>
            <ac:picMk id="4" creationId="{F43696DE-4AD3-6302-D1E6-33D472E6AD91}"/>
          </ac:picMkLst>
        </pc:picChg>
        <pc:picChg chg="add mod">
          <ac:chgData name="Tran Trung Nghia 20173281" userId="S::nghia.tt173281@sis.hust.edu.vn::2c77d7f4-a703-47fc-b302-7978f9ceeb3b" providerId="AD" clId="Web-{7C459A30-1D2C-B9C8-60AF-FF4DDDAD67CB}" dt="2022-08-16T08:17:58.015" v="2794" actId="1076"/>
          <ac:picMkLst>
            <pc:docMk/>
            <pc:sldMk cId="986128009" sldId="289"/>
            <ac:picMk id="5" creationId="{6671FC32-3FE6-E326-D456-F3CF55D060FF}"/>
          </ac:picMkLst>
        </pc:picChg>
        <pc:picChg chg="add mod">
          <ac:chgData name="Tran Trung Nghia 20173281" userId="S::nghia.tt173281@sis.hust.edu.vn::2c77d7f4-a703-47fc-b302-7978f9ceeb3b" providerId="AD" clId="Web-{7C459A30-1D2C-B9C8-60AF-FF4DDDAD67CB}" dt="2022-08-16T08:17:54.625" v="2793" actId="1076"/>
          <ac:picMkLst>
            <pc:docMk/>
            <pc:sldMk cId="986128009" sldId="289"/>
            <ac:picMk id="6" creationId="{2F82F393-3307-1EAD-7D2E-8918E7377643}"/>
          </ac:picMkLst>
        </pc:picChg>
        <pc:picChg chg="add mod">
          <ac:chgData name="Tran Trung Nghia 20173281" userId="S::nghia.tt173281@sis.hust.edu.vn::2c77d7f4-a703-47fc-b302-7978f9ceeb3b" providerId="AD" clId="Web-{7C459A30-1D2C-B9C8-60AF-FF4DDDAD67CB}" dt="2022-08-16T08:17:53.578" v="2792" actId="1076"/>
          <ac:picMkLst>
            <pc:docMk/>
            <pc:sldMk cId="986128009" sldId="289"/>
            <ac:picMk id="7" creationId="{652FBCAA-BFA1-820D-1230-A445ACE525FF}"/>
          </ac:picMkLst>
        </pc:picChg>
      </pc:sldChg>
      <pc:sldChg chg="addSp delSp modSp add replId">
        <pc:chgData name="Tran Trung Nghia 20173281" userId="S::nghia.tt173281@sis.hust.edu.vn::2c77d7f4-a703-47fc-b302-7978f9ceeb3b" providerId="AD" clId="Web-{7C459A30-1D2C-B9C8-60AF-FF4DDDAD67CB}" dt="2022-08-16T08:16:01.997" v="2774" actId="1076"/>
        <pc:sldMkLst>
          <pc:docMk/>
          <pc:sldMk cId="1055943302" sldId="290"/>
        </pc:sldMkLst>
        <pc:spChg chg="mod">
          <ac:chgData name="Tran Trung Nghia 20173281" userId="S::nghia.tt173281@sis.hust.edu.vn::2c77d7f4-a703-47fc-b302-7978f9ceeb3b" providerId="AD" clId="Web-{7C459A30-1D2C-B9C8-60AF-FF4DDDAD67CB}" dt="2022-08-16T08:15:42.278" v="2768" actId="20577"/>
          <ac:spMkLst>
            <pc:docMk/>
            <pc:sldMk cId="1055943302" sldId="290"/>
            <ac:spMk id="12" creationId="{271A5C63-BDB8-43C2-4984-95BC6EE35991}"/>
          </ac:spMkLst>
        </pc:spChg>
        <pc:picChg chg="add del mod">
          <ac:chgData name="Tran Trung Nghia 20173281" userId="S::nghia.tt173281@sis.hust.edu.vn::2c77d7f4-a703-47fc-b302-7978f9ceeb3b" providerId="AD" clId="Web-{7C459A30-1D2C-B9C8-60AF-FF4DDDAD67CB}" dt="2022-08-16T08:14:55.730" v="2741"/>
          <ac:picMkLst>
            <pc:docMk/>
            <pc:sldMk cId="1055943302" sldId="290"/>
            <ac:picMk id="4" creationId="{E9864626-E756-21AF-A8A9-3851252A41FA}"/>
          </ac:picMkLst>
        </pc:picChg>
        <pc:picChg chg="del">
          <ac:chgData name="Tran Trung Nghia 20173281" userId="S::nghia.tt173281@sis.hust.edu.vn::2c77d7f4-a703-47fc-b302-7978f9ceeb3b" providerId="AD" clId="Web-{7C459A30-1D2C-B9C8-60AF-FF4DDDAD67CB}" dt="2022-08-16T08:14:12.760" v="2726"/>
          <ac:picMkLst>
            <pc:docMk/>
            <pc:sldMk cId="1055943302" sldId="290"/>
            <ac:picMk id="5" creationId="{6671FC32-3FE6-E326-D456-F3CF55D060FF}"/>
          </ac:picMkLst>
        </pc:picChg>
        <pc:picChg chg="del">
          <ac:chgData name="Tran Trung Nghia 20173281" userId="S::nghia.tt173281@sis.hust.edu.vn::2c77d7f4-a703-47fc-b302-7978f9ceeb3b" providerId="AD" clId="Web-{7C459A30-1D2C-B9C8-60AF-FF4DDDAD67CB}" dt="2022-08-16T08:14:12.885" v="2727"/>
          <ac:picMkLst>
            <pc:docMk/>
            <pc:sldMk cId="1055943302" sldId="290"/>
            <ac:picMk id="6" creationId="{2F82F393-3307-1EAD-7D2E-8918E7377643}"/>
          </ac:picMkLst>
        </pc:picChg>
        <pc:picChg chg="del">
          <ac:chgData name="Tran Trung Nghia 20173281" userId="S::nghia.tt173281@sis.hust.edu.vn::2c77d7f4-a703-47fc-b302-7978f9ceeb3b" providerId="AD" clId="Web-{7C459A30-1D2C-B9C8-60AF-FF4DDDAD67CB}" dt="2022-08-16T08:14:14.635" v="2728"/>
          <ac:picMkLst>
            <pc:docMk/>
            <pc:sldMk cId="1055943302" sldId="290"/>
            <ac:picMk id="7" creationId="{652FBCAA-BFA1-820D-1230-A445ACE525FF}"/>
          </ac:picMkLst>
        </pc:picChg>
        <pc:picChg chg="add del mod">
          <ac:chgData name="Tran Trung Nghia 20173281" userId="S::nghia.tt173281@sis.hust.edu.vn::2c77d7f4-a703-47fc-b302-7978f9ceeb3b" providerId="AD" clId="Web-{7C459A30-1D2C-B9C8-60AF-FF4DDDAD67CB}" dt="2022-08-16T08:15:42.481" v="2769"/>
          <ac:picMkLst>
            <pc:docMk/>
            <pc:sldMk cId="1055943302" sldId="290"/>
            <ac:picMk id="8" creationId="{1011D4D5-22C4-B008-71C1-3CA87B233110}"/>
          </ac:picMkLst>
        </pc:picChg>
        <pc:picChg chg="add mod">
          <ac:chgData name="Tran Trung Nghia 20173281" userId="S::nghia.tt173281@sis.hust.edu.vn::2c77d7f4-a703-47fc-b302-7978f9ceeb3b" providerId="AD" clId="Web-{7C459A30-1D2C-B9C8-60AF-FF4DDDAD67CB}" dt="2022-08-16T08:16:01.997" v="2774" actId="1076"/>
          <ac:picMkLst>
            <pc:docMk/>
            <pc:sldMk cId="1055943302" sldId="290"/>
            <ac:picMk id="9" creationId="{677B6D7D-705A-08F9-C490-A97CC6864B63}"/>
          </ac:picMkLst>
        </pc:picChg>
      </pc:sldChg>
      <pc:sldChg chg="add del replId">
        <pc:chgData name="Tran Trung Nghia 20173281" userId="S::nghia.tt173281@sis.hust.edu.vn::2c77d7f4-a703-47fc-b302-7978f9ceeb3b" providerId="AD" clId="Web-{7C459A30-1D2C-B9C8-60AF-FF4DDDAD67CB}" dt="2022-08-16T08:15:21.606" v="2746"/>
        <pc:sldMkLst>
          <pc:docMk/>
          <pc:sldMk cId="865853655" sldId="291"/>
        </pc:sldMkLst>
      </pc:sldChg>
      <pc:sldChg chg="addSp delSp modSp add replId">
        <pc:chgData name="Tran Trung Nghia 20173281" userId="S::nghia.tt173281@sis.hust.edu.vn::2c77d7f4-a703-47fc-b302-7978f9ceeb3b" providerId="AD" clId="Web-{7C459A30-1D2C-B9C8-60AF-FF4DDDAD67CB}" dt="2022-08-16T08:17:12.780" v="2787" actId="1076"/>
        <pc:sldMkLst>
          <pc:docMk/>
          <pc:sldMk cId="2466289055" sldId="291"/>
        </pc:sldMkLst>
        <pc:picChg chg="add mod">
          <ac:chgData name="Tran Trung Nghia 20173281" userId="S::nghia.tt173281@sis.hust.edu.vn::2c77d7f4-a703-47fc-b302-7978f9ceeb3b" providerId="AD" clId="Web-{7C459A30-1D2C-B9C8-60AF-FF4DDDAD67CB}" dt="2022-08-16T08:17:12.780" v="2787" actId="1076"/>
          <ac:picMkLst>
            <pc:docMk/>
            <pc:sldMk cId="2466289055" sldId="291"/>
            <ac:picMk id="4" creationId="{2CFF3EE8-06BD-FE42-A924-275E2800F898}"/>
          </ac:picMkLst>
        </pc:picChg>
        <pc:picChg chg="del">
          <ac:chgData name="Tran Trung Nghia 20173281" userId="S::nghia.tt173281@sis.hust.edu.vn::2c77d7f4-a703-47fc-b302-7978f9ceeb3b" providerId="AD" clId="Web-{7C459A30-1D2C-B9C8-60AF-FF4DDDAD67CB}" dt="2022-08-16T08:17:01.952" v="2781"/>
          <ac:picMkLst>
            <pc:docMk/>
            <pc:sldMk cId="2466289055" sldId="291"/>
            <ac:picMk id="8" creationId="{1011D4D5-22C4-B008-71C1-3CA87B233110}"/>
          </ac:picMkLst>
        </pc:picChg>
      </pc:sldChg>
      <pc:sldChg chg="add replId">
        <pc:chgData name="Tran Trung Nghia 20173281" userId="S::nghia.tt173281@sis.hust.edu.vn::2c77d7f4-a703-47fc-b302-7978f9ceeb3b" providerId="AD" clId="Web-{7C459A30-1D2C-B9C8-60AF-FF4DDDAD67CB}" dt="2022-08-16T08:15:30.934" v="2748"/>
        <pc:sldMkLst>
          <pc:docMk/>
          <pc:sldMk cId="4093763164" sldId="292"/>
        </pc:sldMkLst>
      </pc:sldChg>
      <pc:sldChg chg="addSp delSp modSp add replId">
        <pc:chgData name="Tran Trung Nghia 20173281" userId="S::nghia.tt173281@sis.hust.edu.vn::2c77d7f4-a703-47fc-b302-7978f9ceeb3b" providerId="AD" clId="Web-{7C459A30-1D2C-B9C8-60AF-FF4DDDAD67CB}" dt="2022-08-16T08:16:42.639" v="2780" actId="14100"/>
        <pc:sldMkLst>
          <pc:docMk/>
          <pc:sldMk cId="329434827" sldId="293"/>
        </pc:sldMkLst>
        <pc:picChg chg="add mod">
          <ac:chgData name="Tran Trung Nghia 20173281" userId="S::nghia.tt173281@sis.hust.edu.vn::2c77d7f4-a703-47fc-b302-7978f9ceeb3b" providerId="AD" clId="Web-{7C459A30-1D2C-B9C8-60AF-FF4DDDAD67CB}" dt="2022-08-16T08:16:42.639" v="2780" actId="14100"/>
          <ac:picMkLst>
            <pc:docMk/>
            <pc:sldMk cId="329434827" sldId="293"/>
            <ac:picMk id="4" creationId="{2EDE9628-1231-DFAE-5FDE-52812F008D1D}"/>
          </ac:picMkLst>
        </pc:picChg>
        <pc:picChg chg="del">
          <ac:chgData name="Tran Trung Nghia 20173281" userId="S::nghia.tt173281@sis.hust.edu.vn::2c77d7f4-a703-47fc-b302-7978f9ceeb3b" providerId="AD" clId="Web-{7C459A30-1D2C-B9C8-60AF-FF4DDDAD67CB}" dt="2022-08-16T08:16:37.092" v="2778"/>
          <ac:picMkLst>
            <pc:docMk/>
            <pc:sldMk cId="329434827" sldId="293"/>
            <ac:picMk id="9" creationId="{677B6D7D-705A-08F9-C490-A97CC6864B63}"/>
          </ac:picMkLst>
        </pc:picChg>
      </pc:sldChg>
      <pc:sldChg chg="addSp delSp modSp add replId">
        <pc:chgData name="Tran Trung Nghia 20173281" userId="S::nghia.tt173281@sis.hust.edu.vn::2c77d7f4-a703-47fc-b302-7978f9ceeb3b" providerId="AD" clId="Web-{7C459A30-1D2C-B9C8-60AF-FF4DDDAD67CB}" dt="2022-08-16T08:18:34.219" v="2803"/>
        <pc:sldMkLst>
          <pc:docMk/>
          <pc:sldMk cId="1657301321" sldId="294"/>
        </pc:sldMkLst>
        <pc:picChg chg="add mod">
          <ac:chgData name="Tran Trung Nghia 20173281" userId="S::nghia.tt173281@sis.hust.edu.vn::2c77d7f4-a703-47fc-b302-7978f9ceeb3b" providerId="AD" clId="Web-{7C459A30-1D2C-B9C8-60AF-FF4DDDAD67CB}" dt="2022-08-16T08:18:34.219" v="2803"/>
          <ac:picMkLst>
            <pc:docMk/>
            <pc:sldMk cId="1657301321" sldId="294"/>
            <ac:picMk id="4" creationId="{8498A085-9756-640D-FE7E-6968DDA450D1}"/>
          </ac:picMkLst>
        </pc:picChg>
        <pc:picChg chg="del">
          <ac:chgData name="Tran Trung Nghia 20173281" userId="S::nghia.tt173281@sis.hust.edu.vn::2c77d7f4-a703-47fc-b302-7978f9ceeb3b" providerId="AD" clId="Web-{7C459A30-1D2C-B9C8-60AF-FF4DDDAD67CB}" dt="2022-08-16T08:18:01.422" v="2795"/>
          <ac:picMkLst>
            <pc:docMk/>
            <pc:sldMk cId="1657301321" sldId="294"/>
            <ac:picMk id="5" creationId="{6671FC32-3FE6-E326-D456-F3CF55D060FF}"/>
          </ac:picMkLst>
        </pc:picChg>
        <pc:picChg chg="del">
          <ac:chgData name="Tran Trung Nghia 20173281" userId="S::nghia.tt173281@sis.hust.edu.vn::2c77d7f4-a703-47fc-b302-7978f9ceeb3b" providerId="AD" clId="Web-{7C459A30-1D2C-B9C8-60AF-FF4DDDAD67CB}" dt="2022-08-16T08:18:01.750" v="2796"/>
          <ac:picMkLst>
            <pc:docMk/>
            <pc:sldMk cId="1657301321" sldId="294"/>
            <ac:picMk id="6" creationId="{2F82F393-3307-1EAD-7D2E-8918E7377643}"/>
          </ac:picMkLst>
        </pc:picChg>
        <pc:picChg chg="del">
          <ac:chgData name="Tran Trung Nghia 20173281" userId="S::nghia.tt173281@sis.hust.edu.vn::2c77d7f4-a703-47fc-b302-7978f9ceeb3b" providerId="AD" clId="Web-{7C459A30-1D2C-B9C8-60AF-FF4DDDAD67CB}" dt="2022-08-16T08:18:02.219" v="2797"/>
          <ac:picMkLst>
            <pc:docMk/>
            <pc:sldMk cId="1657301321" sldId="294"/>
            <ac:picMk id="7" creationId="{652FBCAA-BFA1-820D-1230-A445ACE525FF}"/>
          </ac:picMkLst>
        </pc:picChg>
      </pc:sldChg>
      <pc:sldChg chg="addSp delSp modSp add replId">
        <pc:chgData name="Tran Trung Nghia 20173281" userId="S::nghia.tt173281@sis.hust.edu.vn::2c77d7f4-a703-47fc-b302-7978f9ceeb3b" providerId="AD" clId="Web-{7C459A30-1D2C-B9C8-60AF-FF4DDDAD67CB}" dt="2022-08-16T08:51:10.061" v="3602" actId="20577"/>
        <pc:sldMkLst>
          <pc:docMk/>
          <pc:sldMk cId="1042558546" sldId="295"/>
        </pc:sldMkLst>
        <pc:spChg chg="del">
          <ac:chgData name="Tran Trung Nghia 20173281" userId="S::nghia.tt173281@sis.hust.edu.vn::2c77d7f4-a703-47fc-b302-7978f9ceeb3b" providerId="AD" clId="Web-{7C459A30-1D2C-B9C8-60AF-FF4DDDAD67CB}" dt="2022-08-16T08:19:38.111" v="2831"/>
          <ac:spMkLst>
            <pc:docMk/>
            <pc:sldMk cId="1042558546" sldId="295"/>
            <ac:spMk id="3" creationId="{9EF27CAA-32BA-4E6B-B8C0-1A481E08E81D}"/>
          </ac:spMkLst>
        </pc:spChg>
        <pc:spChg chg="add del mod">
          <ac:chgData name="Tran Trung Nghia 20173281" userId="S::nghia.tt173281@sis.hust.edu.vn::2c77d7f4-a703-47fc-b302-7978f9ceeb3b" providerId="AD" clId="Web-{7C459A30-1D2C-B9C8-60AF-FF4DDDAD67CB}" dt="2022-08-16T08:19:42.924" v="2833"/>
          <ac:spMkLst>
            <pc:docMk/>
            <pc:sldMk cId="1042558546" sldId="295"/>
            <ac:spMk id="6" creationId="{162CE54B-DF32-DC7C-94A8-9F88C38F70A0}"/>
          </ac:spMkLst>
        </pc:spChg>
        <pc:spChg chg="add">
          <ac:chgData name="Tran Trung Nghia 20173281" userId="S::nghia.tt173281@sis.hust.edu.vn::2c77d7f4-a703-47fc-b302-7978f9ceeb3b" providerId="AD" clId="Web-{7C459A30-1D2C-B9C8-60AF-FF4DDDAD67CB}" dt="2022-08-16T08:19:38.315" v="2832"/>
          <ac:spMkLst>
            <pc:docMk/>
            <pc:sldMk cId="1042558546" sldId="295"/>
            <ac:spMk id="8" creationId="{B2B7DBEB-13DE-4566-2B32-2FB08F6683C6}"/>
          </ac:spMkLst>
        </pc:spChg>
        <pc:spChg chg="mod">
          <ac:chgData name="Tran Trung Nghia 20173281" userId="S::nghia.tt173281@sis.hust.edu.vn::2c77d7f4-a703-47fc-b302-7978f9ceeb3b" providerId="AD" clId="Web-{7C459A30-1D2C-B9C8-60AF-FF4DDDAD67CB}" dt="2022-08-16T08:51:10.061" v="3602" actId="20577"/>
          <ac:spMkLst>
            <pc:docMk/>
            <pc:sldMk cId="1042558546" sldId="295"/>
            <ac:spMk id="12" creationId="{271A5C63-BDB8-43C2-4984-95BC6EE35991}"/>
          </ac:spMkLst>
        </pc:spChg>
        <pc:picChg chg="del">
          <ac:chgData name="Tran Trung Nghia 20173281" userId="S::nghia.tt173281@sis.hust.edu.vn::2c77d7f4-a703-47fc-b302-7978f9ceeb3b" providerId="AD" clId="Web-{7C459A30-1D2C-B9C8-60AF-FF4DDDAD67CB}" dt="2022-08-16T08:19:45.206" v="2834"/>
          <ac:picMkLst>
            <pc:docMk/>
            <pc:sldMk cId="1042558546" sldId="295"/>
            <ac:picMk id="4" creationId="{2CFF3EE8-06BD-FE42-A924-275E2800F898}"/>
          </ac:picMkLst>
        </pc:picChg>
      </pc:sldChg>
      <pc:sldChg chg="addSp delSp modSp add replId">
        <pc:chgData name="Tran Trung Nghia 20173281" userId="S::nghia.tt173281@sis.hust.edu.vn::2c77d7f4-a703-47fc-b302-7978f9ceeb3b" providerId="AD" clId="Web-{7C459A30-1D2C-B9C8-60AF-FF4DDDAD67CB}" dt="2022-08-16T09:09:39.446" v="4065"/>
        <pc:sldMkLst>
          <pc:docMk/>
          <pc:sldMk cId="2431683605" sldId="296"/>
        </pc:sldMkLst>
        <pc:spChg chg="add del mod">
          <ac:chgData name="Tran Trung Nghia 20173281" userId="S::nghia.tt173281@sis.hust.edu.vn::2c77d7f4-a703-47fc-b302-7978f9ceeb3b" providerId="AD" clId="Web-{7C459A30-1D2C-B9C8-60AF-FF4DDDAD67CB}" dt="2022-08-16T08:22:52.444" v="2917"/>
          <ac:spMkLst>
            <pc:docMk/>
            <pc:sldMk cId="2431683605" sldId="296"/>
            <ac:spMk id="4" creationId="{98257525-1771-C939-842C-19D582DFFEDC}"/>
          </ac:spMkLst>
        </pc:spChg>
        <pc:spChg chg="mod">
          <ac:chgData name="Tran Trung Nghia 20173281" userId="S::nghia.tt173281@sis.hust.edu.vn::2c77d7f4-a703-47fc-b302-7978f9ceeb3b" providerId="AD" clId="Web-{7C459A30-1D2C-B9C8-60AF-FF4DDDAD67CB}" dt="2022-08-16T08:24:30.368" v="2967" actId="1076"/>
          <ac:spMkLst>
            <pc:docMk/>
            <pc:sldMk cId="2431683605" sldId="296"/>
            <ac:spMk id="12" creationId="{271A5C63-BDB8-43C2-4984-95BC6EE35991}"/>
          </ac:spMkLst>
        </pc:spChg>
        <pc:spChg chg="add mod">
          <ac:chgData name="Tran Trung Nghia 20173281" userId="S::nghia.tt173281@sis.hust.edu.vn::2c77d7f4-a703-47fc-b302-7978f9ceeb3b" providerId="AD" clId="Web-{7C459A30-1D2C-B9C8-60AF-FF4DDDAD67CB}" dt="2022-08-16T09:09:39.446" v="4065"/>
          <ac:spMkLst>
            <pc:docMk/>
            <pc:sldMk cId="2431683605" sldId="296"/>
            <ac:spMk id="270" creationId="{A7387204-C2F9-535B-4300-B0EB00E925E9}"/>
          </ac:spMkLst>
        </pc:spChg>
        <pc:graphicFrameChg chg="add mod modGraphic">
          <ac:chgData name="Tran Trung Nghia 20173281" userId="S::nghia.tt173281@sis.hust.edu.vn::2c77d7f4-a703-47fc-b302-7978f9ceeb3b" providerId="AD" clId="Web-{7C459A30-1D2C-B9C8-60AF-FF4DDDAD67CB}" dt="2022-08-16T08:24:22.680" v="2965" actId="1076"/>
          <ac:graphicFrameMkLst>
            <pc:docMk/>
            <pc:sldMk cId="2431683605" sldId="296"/>
            <ac:graphicFrameMk id="5" creationId="{B564BBD2-4E6F-FE2C-EF82-28509A07D911}"/>
          </ac:graphicFrameMkLst>
        </pc:graphicFrameChg>
      </pc:sldChg>
      <pc:sldChg chg="addSp delSp modSp add replId">
        <pc:chgData name="Tran Trung Nghia 20173281" userId="S::nghia.tt173281@sis.hust.edu.vn::2c77d7f4-a703-47fc-b302-7978f9ceeb3b" providerId="AD" clId="Web-{7C459A30-1D2C-B9C8-60AF-FF4DDDAD67CB}" dt="2022-08-16T08:30:54.049" v="3153" actId="1076"/>
        <pc:sldMkLst>
          <pc:docMk/>
          <pc:sldMk cId="4017538507" sldId="297"/>
        </pc:sldMkLst>
        <pc:spChg chg="mod">
          <ac:chgData name="Tran Trung Nghia 20173281" userId="S::nghia.tt173281@sis.hust.edu.vn::2c77d7f4-a703-47fc-b302-7978f9ceeb3b" providerId="AD" clId="Web-{7C459A30-1D2C-B9C8-60AF-FF4DDDAD67CB}" dt="2022-08-16T08:26:38.387" v="3140" actId="1076"/>
          <ac:spMkLst>
            <pc:docMk/>
            <pc:sldMk cId="4017538507" sldId="297"/>
            <ac:spMk id="12" creationId="{271A5C63-BDB8-43C2-4984-95BC6EE35991}"/>
          </ac:spMkLst>
        </pc:spChg>
        <pc:spChg chg="del">
          <ac:chgData name="Tran Trung Nghia 20173281" userId="S::nghia.tt173281@sis.hust.edu.vn::2c77d7f4-a703-47fc-b302-7978f9ceeb3b" providerId="AD" clId="Web-{7C459A30-1D2C-B9C8-60AF-FF4DDDAD67CB}" dt="2022-08-16T08:24:50.759" v="2976"/>
          <ac:spMkLst>
            <pc:docMk/>
            <pc:sldMk cId="4017538507" sldId="297"/>
            <ac:spMk id="270" creationId="{A7387204-C2F9-535B-4300-B0EB00E925E9}"/>
          </ac:spMkLst>
        </pc:spChg>
        <pc:graphicFrameChg chg="del">
          <ac:chgData name="Tran Trung Nghia 20173281" userId="S::nghia.tt173281@sis.hust.edu.vn::2c77d7f4-a703-47fc-b302-7978f9ceeb3b" providerId="AD" clId="Web-{7C459A30-1D2C-B9C8-60AF-FF4DDDAD67CB}" dt="2022-08-16T08:24:48.228" v="2975"/>
          <ac:graphicFrameMkLst>
            <pc:docMk/>
            <pc:sldMk cId="4017538507" sldId="297"/>
            <ac:graphicFrameMk id="5" creationId="{B564BBD2-4E6F-FE2C-EF82-28509A07D911}"/>
          </ac:graphicFrameMkLst>
        </pc:graphicFrameChg>
        <pc:picChg chg="add mod modCrop">
          <ac:chgData name="Tran Trung Nghia 20173281" userId="S::nghia.tt173281@sis.hust.edu.vn::2c77d7f4-a703-47fc-b302-7978f9ceeb3b" providerId="AD" clId="Web-{7C459A30-1D2C-B9C8-60AF-FF4DDDAD67CB}" dt="2022-08-16T08:30:54.049" v="3153" actId="1076"/>
          <ac:picMkLst>
            <pc:docMk/>
            <pc:sldMk cId="4017538507" sldId="297"/>
            <ac:picMk id="14" creationId="{EFEBB38D-82FA-B54F-2CA9-D38060DC3225}"/>
          </ac:picMkLst>
        </pc:picChg>
      </pc:sldChg>
      <pc:sldChg chg="addSp delSp modSp add replId">
        <pc:chgData name="Tran Trung Nghia 20173281" userId="S::nghia.tt173281@sis.hust.edu.vn::2c77d7f4-a703-47fc-b302-7978f9ceeb3b" providerId="AD" clId="Web-{7C459A30-1D2C-B9C8-60AF-FF4DDDAD67CB}" dt="2022-08-16T08:50:54.139" v="3600" actId="20577"/>
        <pc:sldMkLst>
          <pc:docMk/>
          <pc:sldMk cId="1041580464" sldId="298"/>
        </pc:sldMkLst>
        <pc:spChg chg="add del mod">
          <ac:chgData name="Tran Trung Nghia 20173281" userId="S::nghia.tt173281@sis.hust.edu.vn::2c77d7f4-a703-47fc-b302-7978f9ceeb3b" providerId="AD" clId="Web-{7C459A30-1D2C-B9C8-60AF-FF4DDDAD67CB}" dt="2022-08-16T08:32:07.582" v="3170"/>
          <ac:spMkLst>
            <pc:docMk/>
            <pc:sldMk cId="1041580464" sldId="298"/>
            <ac:spMk id="6" creationId="{F72F8DEC-E688-738D-1F30-796536B940BC}"/>
          </ac:spMkLst>
        </pc:spChg>
        <pc:spChg chg="add del mod">
          <ac:chgData name="Tran Trung Nghia 20173281" userId="S::nghia.tt173281@sis.hust.edu.vn::2c77d7f4-a703-47fc-b302-7978f9ceeb3b" providerId="AD" clId="Web-{7C459A30-1D2C-B9C8-60AF-FF4DDDAD67CB}" dt="2022-08-16T08:37:13.386" v="3242" actId="1076"/>
          <ac:spMkLst>
            <pc:docMk/>
            <pc:sldMk cId="1041580464" sldId="298"/>
            <ac:spMk id="12" creationId="{271A5C63-BDB8-43C2-4984-95BC6EE35991}"/>
          </ac:spMkLst>
        </pc:spChg>
        <pc:spChg chg="add mod">
          <ac:chgData name="Tran Trung Nghia 20173281" userId="S::nghia.tt173281@sis.hust.edu.vn::2c77d7f4-a703-47fc-b302-7978f9ceeb3b" providerId="AD" clId="Web-{7C459A30-1D2C-B9C8-60AF-FF4DDDAD67CB}" dt="2022-08-16T08:50:54.139" v="3600" actId="20577"/>
          <ac:spMkLst>
            <pc:docMk/>
            <pc:sldMk cId="1041580464" sldId="298"/>
            <ac:spMk id="26" creationId="{CC9E97AD-A17B-FAA4-9600-E7F2C4EED8B5}"/>
          </ac:spMkLst>
        </pc:spChg>
        <pc:spChg chg="add mod">
          <ac:chgData name="Tran Trung Nghia 20173281" userId="S::nghia.tt173281@sis.hust.edu.vn::2c77d7f4-a703-47fc-b302-7978f9ceeb3b" providerId="AD" clId="Web-{7C459A30-1D2C-B9C8-60AF-FF4DDDAD67CB}" dt="2022-08-16T08:37:19.964" v="3245" actId="20577"/>
          <ac:spMkLst>
            <pc:docMk/>
            <pc:sldMk cId="1041580464" sldId="298"/>
            <ac:spMk id="28" creationId="{F6562010-AD44-EC60-EE21-A3EC81534CA9}"/>
          </ac:spMkLst>
        </pc:spChg>
        <pc:spChg chg="add mod">
          <ac:chgData name="Tran Trung Nghia 20173281" userId="S::nghia.tt173281@sis.hust.edu.vn::2c77d7f4-a703-47fc-b302-7978f9ceeb3b" providerId="AD" clId="Web-{7C459A30-1D2C-B9C8-60AF-FF4DDDAD67CB}" dt="2022-08-16T08:37:32.292" v="3253" actId="1076"/>
          <ac:spMkLst>
            <pc:docMk/>
            <pc:sldMk cId="1041580464" sldId="298"/>
            <ac:spMk id="29" creationId="{12A1621E-8195-715C-AF21-2849F65C7997}"/>
          </ac:spMkLst>
        </pc:spChg>
        <pc:spChg chg="add mod">
          <ac:chgData name="Tran Trung Nghia 20173281" userId="S::nghia.tt173281@sis.hust.edu.vn::2c77d7f4-a703-47fc-b302-7978f9ceeb3b" providerId="AD" clId="Web-{7C459A30-1D2C-B9C8-60AF-FF4DDDAD67CB}" dt="2022-08-16T08:40:52.656" v="3306" actId="20577"/>
          <ac:spMkLst>
            <pc:docMk/>
            <pc:sldMk cId="1041580464" sldId="298"/>
            <ac:spMk id="40" creationId="{CC51F854-576C-D128-7B44-47531AD75A27}"/>
          </ac:spMkLst>
        </pc:spChg>
        <pc:spChg chg="add mod">
          <ac:chgData name="Tran Trung Nghia 20173281" userId="S::nghia.tt173281@sis.hust.edu.vn::2c77d7f4-a703-47fc-b302-7978f9ceeb3b" providerId="AD" clId="Web-{7C459A30-1D2C-B9C8-60AF-FF4DDDAD67CB}" dt="2022-08-16T08:41:00.766" v="3310" actId="1076"/>
          <ac:spMkLst>
            <pc:docMk/>
            <pc:sldMk cId="1041580464" sldId="298"/>
            <ac:spMk id="41" creationId="{52F2C86F-4C61-D48D-9E16-B484CD0D8EEC}"/>
          </ac:spMkLst>
        </pc:spChg>
        <pc:spChg chg="add mod">
          <ac:chgData name="Tran Trung Nghia 20173281" userId="S::nghia.tt173281@sis.hust.edu.vn::2c77d7f4-a703-47fc-b302-7978f9ceeb3b" providerId="AD" clId="Web-{7C459A30-1D2C-B9C8-60AF-FF4DDDAD67CB}" dt="2022-08-16T08:41:15.313" v="3318" actId="1076"/>
          <ac:spMkLst>
            <pc:docMk/>
            <pc:sldMk cId="1041580464" sldId="298"/>
            <ac:spMk id="42" creationId="{4DE71E3C-D30A-F516-E838-473D8434A025}"/>
          </ac:spMkLst>
        </pc:spChg>
        <pc:picChg chg="add del mod modCrop">
          <ac:chgData name="Tran Trung Nghia 20173281" userId="S::nghia.tt173281@sis.hust.edu.vn::2c77d7f4-a703-47fc-b302-7978f9ceeb3b" providerId="AD" clId="Web-{7C459A30-1D2C-B9C8-60AF-FF4DDDAD67CB}" dt="2022-08-16T08:32:01.472" v="3168"/>
          <ac:picMkLst>
            <pc:docMk/>
            <pc:sldMk cId="1041580464" sldId="298"/>
            <ac:picMk id="4" creationId="{79D840A6-A009-44B7-B06E-39A1B44A78D5}"/>
          </ac:picMkLst>
        </pc:picChg>
        <pc:picChg chg="add mod">
          <ac:chgData name="Tran Trung Nghia 20173281" userId="S::nghia.tt173281@sis.hust.edu.vn::2c77d7f4-a703-47fc-b302-7978f9ceeb3b" providerId="AD" clId="Web-{7C459A30-1D2C-B9C8-60AF-FF4DDDAD67CB}" dt="2022-08-16T08:33:23.896" v="3181" actId="14100"/>
          <ac:picMkLst>
            <pc:docMk/>
            <pc:sldMk cId="1041580464" sldId="298"/>
            <ac:picMk id="7" creationId="{1E4ECCBA-F896-A556-BECA-F8D1ACA17852}"/>
          </ac:picMkLst>
        </pc:picChg>
        <pc:picChg chg="add del">
          <ac:chgData name="Tran Trung Nghia 20173281" userId="S::nghia.tt173281@sis.hust.edu.vn::2c77d7f4-a703-47fc-b302-7978f9ceeb3b" providerId="AD" clId="Web-{7C459A30-1D2C-B9C8-60AF-FF4DDDAD67CB}" dt="2022-08-16T08:33:26.943" v="3184"/>
          <ac:picMkLst>
            <pc:docMk/>
            <pc:sldMk cId="1041580464" sldId="298"/>
            <ac:picMk id="9" creationId="{D7EC22C3-2AB0-A334-DA76-0B119288424E}"/>
          </ac:picMkLst>
        </pc:picChg>
        <pc:picChg chg="add del mod">
          <ac:chgData name="Tran Trung Nghia 20173281" userId="S::nghia.tt173281@sis.hust.edu.vn::2c77d7f4-a703-47fc-b302-7978f9ceeb3b" providerId="AD" clId="Web-{7C459A30-1D2C-B9C8-60AF-FF4DDDAD67CB}" dt="2022-08-16T08:33:25.880" v="3183"/>
          <ac:picMkLst>
            <pc:docMk/>
            <pc:sldMk cId="1041580464" sldId="298"/>
            <ac:picMk id="10" creationId="{12468537-C339-ABFF-EA04-3CBD935A81A8}"/>
          </ac:picMkLst>
        </pc:picChg>
        <pc:picChg chg="add mod">
          <ac:chgData name="Tran Trung Nghia 20173281" userId="S::nghia.tt173281@sis.hust.edu.vn::2c77d7f4-a703-47fc-b302-7978f9ceeb3b" providerId="AD" clId="Web-{7C459A30-1D2C-B9C8-60AF-FF4DDDAD67CB}" dt="2022-08-16T08:33:28.771" v="3186" actId="1076"/>
          <ac:picMkLst>
            <pc:docMk/>
            <pc:sldMk cId="1041580464" sldId="298"/>
            <ac:picMk id="11" creationId="{79BBD061-0CF3-447A-14C5-C0C5B8900229}"/>
          </ac:picMkLst>
        </pc:picChg>
        <pc:picChg chg="add mod">
          <ac:chgData name="Tran Trung Nghia 20173281" userId="S::nghia.tt173281@sis.hust.edu.vn::2c77d7f4-a703-47fc-b302-7978f9ceeb3b" providerId="AD" clId="Web-{7C459A30-1D2C-B9C8-60AF-FF4DDDAD67CB}" dt="2022-08-16T08:33:31.927" v="3188" actId="1076"/>
          <ac:picMkLst>
            <pc:docMk/>
            <pc:sldMk cId="1041580464" sldId="298"/>
            <ac:picMk id="13" creationId="{1365EC6E-151B-ECDA-7A94-6B259D26279D}"/>
          </ac:picMkLst>
        </pc:picChg>
        <pc:picChg chg="del">
          <ac:chgData name="Tran Trung Nghia 20173281" userId="S::nghia.tt173281@sis.hust.edu.vn::2c77d7f4-a703-47fc-b302-7978f9ceeb3b" providerId="AD" clId="Web-{7C459A30-1D2C-B9C8-60AF-FF4DDDAD67CB}" dt="2022-08-16T08:31:03.955" v="3155"/>
          <ac:picMkLst>
            <pc:docMk/>
            <pc:sldMk cId="1041580464" sldId="298"/>
            <ac:picMk id="14" creationId="{EFEBB38D-82FA-B54F-2CA9-D38060DC3225}"/>
          </ac:picMkLst>
        </pc:picChg>
        <pc:picChg chg="add mod">
          <ac:chgData name="Tran Trung Nghia 20173281" userId="S::nghia.tt173281@sis.hust.edu.vn::2c77d7f4-a703-47fc-b302-7978f9ceeb3b" providerId="AD" clId="Web-{7C459A30-1D2C-B9C8-60AF-FF4DDDAD67CB}" dt="2022-08-16T08:35:56.712" v="3213" actId="1076"/>
          <ac:picMkLst>
            <pc:docMk/>
            <pc:sldMk cId="1041580464" sldId="298"/>
            <ac:picMk id="16" creationId="{5D0CD4FB-4ADA-8049-A719-F4ED95019C2C}"/>
          </ac:picMkLst>
        </pc:picChg>
        <pc:picChg chg="add mod">
          <ac:chgData name="Tran Trung Nghia 20173281" userId="S::nghia.tt173281@sis.hust.edu.vn::2c77d7f4-a703-47fc-b302-7978f9ceeb3b" providerId="AD" clId="Web-{7C459A30-1D2C-B9C8-60AF-FF4DDDAD67CB}" dt="2022-08-16T08:34:29.569" v="3195" actId="1076"/>
          <ac:picMkLst>
            <pc:docMk/>
            <pc:sldMk cId="1041580464" sldId="298"/>
            <ac:picMk id="18" creationId="{2E876469-080D-12D5-26F7-914799677A58}"/>
          </ac:picMkLst>
        </pc:picChg>
        <pc:picChg chg="add del mod">
          <ac:chgData name="Tran Trung Nghia 20173281" userId="S::nghia.tt173281@sis.hust.edu.vn::2c77d7f4-a703-47fc-b302-7978f9ceeb3b" providerId="AD" clId="Web-{7C459A30-1D2C-B9C8-60AF-FF4DDDAD67CB}" dt="2022-08-16T08:35:41.524" v="3209"/>
          <ac:picMkLst>
            <pc:docMk/>
            <pc:sldMk cId="1041580464" sldId="298"/>
            <ac:picMk id="19" creationId="{21D2B52E-18DE-766D-B79E-F60B8001EB62}"/>
          </ac:picMkLst>
        </pc:picChg>
        <pc:picChg chg="add del">
          <ac:chgData name="Tran Trung Nghia 20173281" userId="S::nghia.tt173281@sis.hust.edu.vn::2c77d7f4-a703-47fc-b302-7978f9ceeb3b" providerId="AD" clId="Web-{7C459A30-1D2C-B9C8-60AF-FF4DDDAD67CB}" dt="2022-08-16T08:37:42.371" v="3255"/>
          <ac:picMkLst>
            <pc:docMk/>
            <pc:sldMk cId="1041580464" sldId="298"/>
            <ac:picMk id="30" creationId="{652E651E-C0E4-87AC-93CA-857861126E6B}"/>
          </ac:picMkLst>
        </pc:picChg>
        <pc:picChg chg="add mod">
          <ac:chgData name="Tran Trung Nghia 20173281" userId="S::nghia.tt173281@sis.hust.edu.vn::2c77d7f4-a703-47fc-b302-7978f9ceeb3b" providerId="AD" clId="Web-{7C459A30-1D2C-B9C8-60AF-FF4DDDAD67CB}" dt="2022-08-16T08:38:04.528" v="3260" actId="1076"/>
          <ac:picMkLst>
            <pc:docMk/>
            <pc:sldMk cId="1041580464" sldId="298"/>
            <ac:picMk id="32" creationId="{935B4EE8-7C04-EDA3-18C1-58E4EE6B7F78}"/>
          </ac:picMkLst>
        </pc:picChg>
        <pc:cxnChg chg="add del mod">
          <ac:chgData name="Tran Trung Nghia 20173281" userId="S::nghia.tt173281@sis.hust.edu.vn::2c77d7f4-a703-47fc-b302-7978f9ceeb3b" providerId="AD" clId="Web-{7C459A30-1D2C-B9C8-60AF-FF4DDDAD67CB}" dt="2022-08-16T08:35:02.773" v="3199"/>
          <ac:cxnSpMkLst>
            <pc:docMk/>
            <pc:sldMk cId="1041580464" sldId="298"/>
            <ac:cxnSpMk id="20" creationId="{0A0C4E0C-9923-3A2E-905B-33B7F6BFD691}"/>
          </ac:cxnSpMkLst>
        </pc:cxnChg>
        <pc:cxnChg chg="add mod">
          <ac:chgData name="Tran Trung Nghia 20173281" userId="S::nghia.tt173281@sis.hust.edu.vn::2c77d7f4-a703-47fc-b302-7978f9ceeb3b" providerId="AD" clId="Web-{7C459A30-1D2C-B9C8-60AF-FF4DDDAD67CB}" dt="2022-08-16T08:37:24.714" v="3250" actId="1076"/>
          <ac:cxnSpMkLst>
            <pc:docMk/>
            <pc:sldMk cId="1041580464" sldId="298"/>
            <ac:cxnSpMk id="21" creationId="{2E766DB3-25D6-3F38-5B8D-8106848C63A9}"/>
          </ac:cxnSpMkLst>
        </pc:cxnChg>
        <pc:cxnChg chg="add mod">
          <ac:chgData name="Tran Trung Nghia 20173281" userId="S::nghia.tt173281@sis.hust.edu.vn::2c77d7f4-a703-47fc-b302-7978f9ceeb3b" providerId="AD" clId="Web-{7C459A30-1D2C-B9C8-60AF-FF4DDDAD67CB}" dt="2022-08-16T08:36:25.572" v="3224"/>
          <ac:cxnSpMkLst>
            <pc:docMk/>
            <pc:sldMk cId="1041580464" sldId="298"/>
            <ac:cxnSpMk id="22" creationId="{D0A7E3F1-6CCC-10AE-9C64-A0AB2B968766}"/>
          </ac:cxnSpMkLst>
        </pc:cxnChg>
        <pc:cxnChg chg="add mod">
          <ac:chgData name="Tran Trung Nghia 20173281" userId="S::nghia.tt173281@sis.hust.edu.vn::2c77d7f4-a703-47fc-b302-7978f9ceeb3b" providerId="AD" clId="Web-{7C459A30-1D2C-B9C8-60AF-FF4DDDAD67CB}" dt="2022-08-16T08:36:25.588" v="3225"/>
          <ac:cxnSpMkLst>
            <pc:docMk/>
            <pc:sldMk cId="1041580464" sldId="298"/>
            <ac:cxnSpMk id="23" creationId="{5CDCD931-1C7F-F925-7515-632B4A4EFD2B}"/>
          </ac:cxnSpMkLst>
        </pc:cxnChg>
        <pc:cxnChg chg="add mod">
          <ac:chgData name="Tran Trung Nghia 20173281" userId="S::nghia.tt173281@sis.hust.edu.vn::2c77d7f4-a703-47fc-b302-7978f9ceeb3b" providerId="AD" clId="Web-{7C459A30-1D2C-B9C8-60AF-FF4DDDAD67CB}" dt="2022-08-16T08:36:44.073" v="3228"/>
          <ac:cxnSpMkLst>
            <pc:docMk/>
            <pc:sldMk cId="1041580464" sldId="298"/>
            <ac:cxnSpMk id="24" creationId="{F06D5F4F-2811-A623-4648-3D6CF8B4D336}"/>
          </ac:cxnSpMkLst>
        </pc:cxnChg>
        <pc:cxnChg chg="add del mod">
          <ac:chgData name="Tran Trung Nghia 20173281" userId="S::nghia.tt173281@sis.hust.edu.vn::2c77d7f4-a703-47fc-b302-7978f9ceeb3b" providerId="AD" clId="Web-{7C459A30-1D2C-B9C8-60AF-FF4DDDAD67CB}" dt="2022-08-16T08:38:14.559" v="3264"/>
          <ac:cxnSpMkLst>
            <pc:docMk/>
            <pc:sldMk cId="1041580464" sldId="298"/>
            <ac:cxnSpMk id="33" creationId="{0835F932-3376-AA0C-3062-E920175A6260}"/>
          </ac:cxnSpMkLst>
        </pc:cxnChg>
        <pc:cxnChg chg="add del mod">
          <ac:chgData name="Tran Trung Nghia 20173281" userId="S::nghia.tt173281@sis.hust.edu.vn::2c77d7f4-a703-47fc-b302-7978f9ceeb3b" providerId="AD" clId="Web-{7C459A30-1D2C-B9C8-60AF-FF4DDDAD67CB}" dt="2022-08-16T08:38:32.200" v="3269"/>
          <ac:cxnSpMkLst>
            <pc:docMk/>
            <pc:sldMk cId="1041580464" sldId="298"/>
            <ac:cxnSpMk id="34" creationId="{516BAD8E-7517-65AA-0103-49889E3ECDA1}"/>
          </ac:cxnSpMkLst>
        </pc:cxnChg>
        <pc:cxnChg chg="add del mod">
          <ac:chgData name="Tran Trung Nghia 20173281" userId="S::nghia.tt173281@sis.hust.edu.vn::2c77d7f4-a703-47fc-b302-7978f9ceeb3b" providerId="AD" clId="Web-{7C459A30-1D2C-B9C8-60AF-FF4DDDAD67CB}" dt="2022-08-16T08:39:10.263" v="3272"/>
          <ac:cxnSpMkLst>
            <pc:docMk/>
            <pc:sldMk cId="1041580464" sldId="298"/>
            <ac:cxnSpMk id="35" creationId="{D59FF036-D7CB-D4AD-2902-3348C36DE890}"/>
          </ac:cxnSpMkLst>
        </pc:cxnChg>
        <pc:cxnChg chg="add mod">
          <ac:chgData name="Tran Trung Nghia 20173281" userId="S::nghia.tt173281@sis.hust.edu.vn::2c77d7f4-a703-47fc-b302-7978f9ceeb3b" providerId="AD" clId="Web-{7C459A30-1D2C-B9C8-60AF-FF4DDDAD67CB}" dt="2022-08-16T08:40:28.218" v="3293"/>
          <ac:cxnSpMkLst>
            <pc:docMk/>
            <pc:sldMk cId="1041580464" sldId="298"/>
            <ac:cxnSpMk id="36" creationId="{8B3A039A-7E29-54E5-67F2-7548311CC909}"/>
          </ac:cxnSpMkLst>
        </pc:cxnChg>
        <pc:cxnChg chg="add mod">
          <ac:chgData name="Tran Trung Nghia 20173281" userId="S::nghia.tt173281@sis.hust.edu.vn::2c77d7f4-a703-47fc-b302-7978f9ceeb3b" providerId="AD" clId="Web-{7C459A30-1D2C-B9C8-60AF-FF4DDDAD67CB}" dt="2022-08-16T08:40:28.234" v="3294"/>
          <ac:cxnSpMkLst>
            <pc:docMk/>
            <pc:sldMk cId="1041580464" sldId="298"/>
            <ac:cxnSpMk id="37" creationId="{F157DD34-FD6D-15A9-AF79-89E01EA25C99}"/>
          </ac:cxnSpMkLst>
        </pc:cxnChg>
        <pc:cxnChg chg="add del mod">
          <ac:chgData name="Tran Trung Nghia 20173281" userId="S::nghia.tt173281@sis.hust.edu.vn::2c77d7f4-a703-47fc-b302-7978f9ceeb3b" providerId="AD" clId="Web-{7C459A30-1D2C-B9C8-60AF-FF4DDDAD67CB}" dt="2022-08-16T08:39:47.139" v="3285"/>
          <ac:cxnSpMkLst>
            <pc:docMk/>
            <pc:sldMk cId="1041580464" sldId="298"/>
            <ac:cxnSpMk id="38" creationId="{1E9061F0-D783-765C-E436-39FCFB7F41EF}"/>
          </ac:cxnSpMkLst>
        </pc:cxnChg>
        <pc:cxnChg chg="add mod">
          <ac:chgData name="Tran Trung Nghia 20173281" userId="S::nghia.tt173281@sis.hust.edu.vn::2c77d7f4-a703-47fc-b302-7978f9ceeb3b" providerId="AD" clId="Web-{7C459A30-1D2C-B9C8-60AF-FF4DDDAD67CB}" dt="2022-08-16T08:40:39.625" v="3297"/>
          <ac:cxnSpMkLst>
            <pc:docMk/>
            <pc:sldMk cId="1041580464" sldId="298"/>
            <ac:cxnSpMk id="39" creationId="{8D87608E-759F-E35D-3859-CD233980DB4F}"/>
          </ac:cxnSpMkLst>
        </pc:cxnChg>
      </pc:sldChg>
      <pc:sldChg chg="modSp add replId">
        <pc:chgData name="Tran Trung Nghia 20173281" userId="S::nghia.tt173281@sis.hust.edu.vn::2c77d7f4-a703-47fc-b302-7978f9ceeb3b" providerId="AD" clId="Web-{7C459A30-1D2C-B9C8-60AF-FF4DDDAD67CB}" dt="2022-08-16T09:09:27.618" v="4064"/>
        <pc:sldMkLst>
          <pc:docMk/>
          <pc:sldMk cId="3090764888" sldId="299"/>
        </pc:sldMkLst>
        <pc:spChg chg="mod">
          <ac:chgData name="Tran Trung Nghia 20173281" userId="S::nghia.tt173281@sis.hust.edu.vn::2c77d7f4-a703-47fc-b302-7978f9ceeb3b" providerId="AD" clId="Web-{7C459A30-1D2C-B9C8-60AF-FF4DDDAD67CB}" dt="2022-08-16T08:51:00.452" v="3601" actId="20577"/>
          <ac:spMkLst>
            <pc:docMk/>
            <pc:sldMk cId="3090764888" sldId="299"/>
            <ac:spMk id="12" creationId="{271A5C63-BDB8-43C2-4984-95BC6EE35991}"/>
          </ac:spMkLst>
        </pc:spChg>
        <pc:picChg chg="mod">
          <ac:chgData name="Tran Trung Nghia 20173281" userId="S::nghia.tt173281@sis.hust.edu.vn::2c77d7f4-a703-47fc-b302-7978f9ceeb3b" providerId="AD" clId="Web-{7C459A30-1D2C-B9C8-60AF-FF4DDDAD67CB}" dt="2022-08-16T09:09:27.618" v="4064"/>
          <ac:picMkLst>
            <pc:docMk/>
            <pc:sldMk cId="3090764888" sldId="299"/>
            <ac:picMk id="4" creationId="{79D840A6-A009-44B7-B06E-39A1B44A78D5}"/>
          </ac:picMkLst>
        </pc:picChg>
      </pc:sldChg>
      <pc:sldChg chg="addSp delSp modSp add replId">
        <pc:chgData name="Tran Trung Nghia 20173281" userId="S::nghia.tt173281@sis.hust.edu.vn::2c77d7f4-a703-47fc-b302-7978f9ceeb3b" providerId="AD" clId="Web-{7C459A30-1D2C-B9C8-60AF-FF4DDDAD67CB}" dt="2022-08-16T09:09:22.524" v="4063"/>
        <pc:sldMkLst>
          <pc:docMk/>
          <pc:sldMk cId="1118528562" sldId="300"/>
        </pc:sldMkLst>
        <pc:spChg chg="mod">
          <ac:chgData name="Tran Trung Nghia 20173281" userId="S::nghia.tt173281@sis.hust.edu.vn::2c77d7f4-a703-47fc-b302-7978f9ceeb3b" providerId="AD" clId="Web-{7C459A30-1D2C-B9C8-60AF-FF4DDDAD67CB}" dt="2022-08-16T08:43:06.503" v="3484" actId="20577"/>
          <ac:spMkLst>
            <pc:docMk/>
            <pc:sldMk cId="1118528562" sldId="300"/>
            <ac:spMk id="12" creationId="{271A5C63-BDB8-43C2-4984-95BC6EE35991}"/>
          </ac:spMkLst>
        </pc:spChg>
        <pc:picChg chg="del">
          <ac:chgData name="Tran Trung Nghia 20173281" userId="S::nghia.tt173281@sis.hust.edu.vn::2c77d7f4-a703-47fc-b302-7978f9ceeb3b" providerId="AD" clId="Web-{7C459A30-1D2C-B9C8-60AF-FF4DDDAD67CB}" dt="2022-08-16T08:41:54.220" v="3321"/>
          <ac:picMkLst>
            <pc:docMk/>
            <pc:sldMk cId="1118528562" sldId="300"/>
            <ac:picMk id="4" creationId="{79D840A6-A009-44B7-B06E-39A1B44A78D5}"/>
          </ac:picMkLst>
        </pc:picChg>
        <pc:picChg chg="add mod modCrop">
          <ac:chgData name="Tran Trung Nghia 20173281" userId="S::nghia.tt173281@sis.hust.edu.vn::2c77d7f4-a703-47fc-b302-7978f9ceeb3b" providerId="AD" clId="Web-{7C459A30-1D2C-B9C8-60AF-FF4DDDAD67CB}" dt="2022-08-16T09:09:22.524" v="4063"/>
          <ac:picMkLst>
            <pc:docMk/>
            <pc:sldMk cId="1118528562" sldId="300"/>
            <ac:picMk id="5" creationId="{3B32BB6E-56B7-BF13-1536-D7FA98D44336}"/>
          </ac:picMkLst>
        </pc:picChg>
      </pc:sldChg>
      <pc:sldChg chg="delSp modSp add replId">
        <pc:chgData name="Tran Trung Nghia 20173281" userId="S::nghia.tt173281@sis.hust.edu.vn::2c77d7f4-a703-47fc-b302-7978f9ceeb3b" providerId="AD" clId="Web-{7C459A30-1D2C-B9C8-60AF-FF4DDDAD67CB}" dt="2022-08-16T09:09:04.508" v="4061" actId="20577"/>
        <pc:sldMkLst>
          <pc:docMk/>
          <pc:sldMk cId="4064350870" sldId="301"/>
        </pc:sldMkLst>
        <pc:spChg chg="mod">
          <ac:chgData name="Tran Trung Nghia 20173281" userId="S::nghia.tt173281@sis.hust.edu.vn::2c77d7f4-a703-47fc-b302-7978f9ceeb3b" providerId="AD" clId="Web-{7C459A30-1D2C-B9C8-60AF-FF4DDDAD67CB}" dt="2022-08-16T08:52:32.126" v="3626" actId="20577"/>
          <ac:spMkLst>
            <pc:docMk/>
            <pc:sldMk cId="4064350870" sldId="301"/>
            <ac:spMk id="8" creationId="{B2B7DBEB-13DE-4566-2B32-2FB08F6683C6}"/>
          </ac:spMkLst>
        </pc:spChg>
        <pc:spChg chg="mod">
          <ac:chgData name="Tran Trung Nghia 20173281" userId="S::nghia.tt173281@sis.hust.edu.vn::2c77d7f4-a703-47fc-b302-7978f9ceeb3b" providerId="AD" clId="Web-{7C459A30-1D2C-B9C8-60AF-FF4DDDAD67CB}" dt="2022-08-16T09:09:04.508" v="4061" actId="20577"/>
          <ac:spMkLst>
            <pc:docMk/>
            <pc:sldMk cId="4064350870" sldId="301"/>
            <ac:spMk id="12" creationId="{271A5C63-BDB8-43C2-4984-95BC6EE35991}"/>
          </ac:spMkLst>
        </pc:spChg>
        <pc:picChg chg="del">
          <ac:chgData name="Tran Trung Nghia 20173281" userId="S::nghia.tt173281@sis.hust.edu.vn::2c77d7f4-a703-47fc-b302-7978f9ceeb3b" providerId="AD" clId="Web-{7C459A30-1D2C-B9C8-60AF-FF4DDDAD67CB}" dt="2022-08-16T08:52:33.922" v="3627"/>
          <ac:picMkLst>
            <pc:docMk/>
            <pc:sldMk cId="4064350870" sldId="301"/>
            <ac:picMk id="5" creationId="{3B32BB6E-56B7-BF13-1536-D7FA98D44336}"/>
          </ac:picMkLst>
        </pc:picChg>
      </pc:sldChg>
    </pc:docChg>
  </pc:docChgLst>
  <pc:docChgLst>
    <pc:chgData name="Tran Trung Nghia 20173281" userId="S::nghia.tt173281@sis.hust.edu.vn::2c77d7f4-a703-47fc-b302-7978f9ceeb3b" providerId="AD" clId="Web-{6886BF14-655C-42CE-62F0-DFCB1B12FCFE}"/>
    <pc:docChg chg="addSld modSld">
      <pc:chgData name="Tran Trung Nghia 20173281" userId="S::nghia.tt173281@sis.hust.edu.vn::2c77d7f4-a703-47fc-b302-7978f9ceeb3b" providerId="AD" clId="Web-{6886BF14-655C-42CE-62F0-DFCB1B12FCFE}" dt="2022-08-17T14:02:57.870" v="250" actId="20577"/>
      <pc:docMkLst>
        <pc:docMk/>
      </pc:docMkLst>
      <pc:sldChg chg="modSp">
        <pc:chgData name="Tran Trung Nghia 20173281" userId="S::nghia.tt173281@sis.hust.edu.vn::2c77d7f4-a703-47fc-b302-7978f9ceeb3b" providerId="AD" clId="Web-{6886BF14-655C-42CE-62F0-DFCB1B12FCFE}" dt="2022-08-17T13:56:53.328" v="5" actId="20577"/>
        <pc:sldMkLst>
          <pc:docMk/>
          <pc:sldMk cId="64084651" sldId="261"/>
        </pc:sldMkLst>
        <pc:graphicFrameChg chg="modGraphic">
          <ac:chgData name="Tran Trung Nghia 20173281" userId="S::nghia.tt173281@sis.hust.edu.vn::2c77d7f4-a703-47fc-b302-7978f9ceeb3b" providerId="AD" clId="Web-{6886BF14-655C-42CE-62F0-DFCB1B12FCFE}" dt="2022-08-17T13:56:53.328" v="5" actId="20577"/>
          <ac:graphicFrameMkLst>
            <pc:docMk/>
            <pc:sldMk cId="64084651" sldId="261"/>
            <ac:graphicFrameMk id="6" creationId="{892A5917-577C-D21C-0652-04F035B1428D}"/>
          </ac:graphicFrameMkLst>
        </pc:graphicFrameChg>
      </pc:sldChg>
      <pc:sldChg chg="modSp">
        <pc:chgData name="Tran Trung Nghia 20173281" userId="S::nghia.tt173281@sis.hust.edu.vn::2c77d7f4-a703-47fc-b302-7978f9ceeb3b" providerId="AD" clId="Web-{6886BF14-655C-42CE-62F0-DFCB1B12FCFE}" dt="2022-08-17T13:58:19.486" v="73" actId="20577"/>
        <pc:sldMkLst>
          <pc:docMk/>
          <pc:sldMk cId="1042558546" sldId="295"/>
        </pc:sldMkLst>
        <pc:spChg chg="mod">
          <ac:chgData name="Tran Trung Nghia 20173281" userId="S::nghia.tt173281@sis.hust.edu.vn::2c77d7f4-a703-47fc-b302-7978f9ceeb3b" providerId="AD" clId="Web-{6886BF14-655C-42CE-62F0-DFCB1B12FCFE}" dt="2022-08-17T13:58:19.486" v="73" actId="20577"/>
          <ac:spMkLst>
            <pc:docMk/>
            <pc:sldMk cId="1042558546" sldId="295"/>
            <ac:spMk id="12" creationId="{271A5C63-BDB8-43C2-4984-95BC6EE35991}"/>
          </ac:spMkLst>
        </pc:spChg>
      </pc:sldChg>
      <pc:sldChg chg="modSp">
        <pc:chgData name="Tran Trung Nghia 20173281" userId="S::nghia.tt173281@sis.hust.edu.vn::2c77d7f4-a703-47fc-b302-7978f9ceeb3b" providerId="AD" clId="Web-{6886BF14-655C-42CE-62F0-DFCB1B12FCFE}" dt="2022-08-17T13:58:24.815" v="74" actId="20577"/>
        <pc:sldMkLst>
          <pc:docMk/>
          <pc:sldMk cId="2431683605" sldId="296"/>
        </pc:sldMkLst>
        <pc:spChg chg="mod">
          <ac:chgData name="Tran Trung Nghia 20173281" userId="S::nghia.tt173281@sis.hust.edu.vn::2c77d7f4-a703-47fc-b302-7978f9ceeb3b" providerId="AD" clId="Web-{6886BF14-655C-42CE-62F0-DFCB1B12FCFE}" dt="2022-08-17T13:58:24.815" v="74" actId="20577"/>
          <ac:spMkLst>
            <pc:docMk/>
            <pc:sldMk cId="2431683605" sldId="296"/>
            <ac:spMk id="12" creationId="{271A5C63-BDB8-43C2-4984-95BC6EE35991}"/>
          </ac:spMkLst>
        </pc:spChg>
      </pc:sldChg>
      <pc:sldChg chg="modSp">
        <pc:chgData name="Tran Trung Nghia 20173281" userId="S::nghia.tt173281@sis.hust.edu.vn::2c77d7f4-a703-47fc-b302-7978f9ceeb3b" providerId="AD" clId="Web-{6886BF14-655C-42CE-62F0-DFCB1B12FCFE}" dt="2022-08-17T13:58:06.502" v="71" actId="1076"/>
        <pc:sldMkLst>
          <pc:docMk/>
          <pc:sldMk cId="3090764888" sldId="299"/>
        </pc:sldMkLst>
        <pc:picChg chg="mod">
          <ac:chgData name="Tran Trung Nghia 20173281" userId="S::nghia.tt173281@sis.hust.edu.vn::2c77d7f4-a703-47fc-b302-7978f9ceeb3b" providerId="AD" clId="Web-{6886BF14-655C-42CE-62F0-DFCB1B12FCFE}" dt="2022-08-17T13:58:06.502" v="71" actId="1076"/>
          <ac:picMkLst>
            <pc:docMk/>
            <pc:sldMk cId="3090764888" sldId="299"/>
            <ac:picMk id="4" creationId="{79D840A6-A009-44B7-B06E-39A1B44A78D5}"/>
          </ac:picMkLst>
        </pc:picChg>
      </pc:sldChg>
      <pc:sldChg chg="modSp">
        <pc:chgData name="Tran Trung Nghia 20173281" userId="S::nghia.tt173281@sis.hust.edu.vn::2c77d7f4-a703-47fc-b302-7978f9ceeb3b" providerId="AD" clId="Web-{6886BF14-655C-42CE-62F0-DFCB1B12FCFE}" dt="2022-08-17T14:02:39.088" v="249" actId="20577"/>
        <pc:sldMkLst>
          <pc:docMk/>
          <pc:sldMk cId="4064350870" sldId="301"/>
        </pc:sldMkLst>
        <pc:spChg chg="mod">
          <ac:chgData name="Tran Trung Nghia 20173281" userId="S::nghia.tt173281@sis.hust.edu.vn::2c77d7f4-a703-47fc-b302-7978f9ceeb3b" providerId="AD" clId="Web-{6886BF14-655C-42CE-62F0-DFCB1B12FCFE}" dt="2022-08-17T13:57:02.984" v="12" actId="20577"/>
          <ac:spMkLst>
            <pc:docMk/>
            <pc:sldMk cId="4064350870" sldId="301"/>
            <ac:spMk id="8" creationId="{B2B7DBEB-13DE-4566-2B32-2FB08F6683C6}"/>
          </ac:spMkLst>
        </pc:spChg>
        <pc:spChg chg="mod">
          <ac:chgData name="Tran Trung Nghia 20173281" userId="S::nghia.tt173281@sis.hust.edu.vn::2c77d7f4-a703-47fc-b302-7978f9ceeb3b" providerId="AD" clId="Web-{6886BF14-655C-42CE-62F0-DFCB1B12FCFE}" dt="2022-08-17T14:02:39.088" v="249" actId="20577"/>
          <ac:spMkLst>
            <pc:docMk/>
            <pc:sldMk cId="4064350870" sldId="301"/>
            <ac:spMk id="12" creationId="{271A5C63-BDB8-43C2-4984-95BC6EE35991}"/>
          </ac:spMkLst>
        </pc:spChg>
      </pc:sldChg>
      <pc:sldChg chg="modSp add replId">
        <pc:chgData name="Tran Trung Nghia 20173281" userId="S::nghia.tt173281@sis.hust.edu.vn::2c77d7f4-a703-47fc-b302-7978f9ceeb3b" providerId="AD" clId="Web-{6886BF14-655C-42CE-62F0-DFCB1B12FCFE}" dt="2022-08-17T14:02:57.870" v="250" actId="20577"/>
        <pc:sldMkLst>
          <pc:docMk/>
          <pc:sldMk cId="382472377" sldId="302"/>
        </pc:sldMkLst>
        <pc:spChg chg="mod">
          <ac:chgData name="Tran Trung Nghia 20173281" userId="S::nghia.tt173281@sis.hust.edu.vn::2c77d7f4-a703-47fc-b302-7978f9ceeb3b" providerId="AD" clId="Web-{6886BF14-655C-42CE-62F0-DFCB1B12FCFE}" dt="2022-08-17T14:02:57.870" v="250" actId="20577"/>
          <ac:spMkLst>
            <pc:docMk/>
            <pc:sldMk cId="382472377" sldId="302"/>
            <ac:spMk id="12" creationId="{271A5C63-BDB8-43C2-4984-95BC6EE35991}"/>
          </ac:spMkLst>
        </pc:spChg>
      </pc:sldChg>
    </pc:docChg>
  </pc:docChgLst>
  <pc:docChgLst>
    <pc:chgData name="Tran Trung Nghia 20173281" userId="S::nghia.tt173281@sis.hust.edu.vn::2c77d7f4-a703-47fc-b302-7978f9ceeb3b" providerId="AD" clId="Web-{F415E70E-3EAC-7DE4-F747-DAE785DCFEFC}"/>
    <pc:docChg chg="modSld sldOrd">
      <pc:chgData name="Tran Trung Nghia 20173281" userId="S::nghia.tt173281@sis.hust.edu.vn::2c77d7f4-a703-47fc-b302-7978f9ceeb3b" providerId="AD" clId="Web-{F415E70E-3EAC-7DE4-F747-DAE785DCFEFC}" dt="2022-08-13T09:46:22.314" v="104" actId="1076"/>
      <pc:docMkLst>
        <pc:docMk/>
      </pc:docMkLst>
      <pc:sldChg chg="modSp">
        <pc:chgData name="Tran Trung Nghia 20173281" userId="S::nghia.tt173281@sis.hust.edu.vn::2c77d7f4-a703-47fc-b302-7978f9ceeb3b" providerId="AD" clId="Web-{F415E70E-3EAC-7DE4-F747-DAE785DCFEFC}" dt="2022-08-13T09:44:50.826" v="81" actId="14100"/>
        <pc:sldMkLst>
          <pc:docMk/>
          <pc:sldMk cId="743172911" sldId="257"/>
        </pc:sldMkLst>
        <pc:spChg chg="mod">
          <ac:chgData name="Tran Trung Nghia 20173281" userId="S::nghia.tt173281@sis.hust.edu.vn::2c77d7f4-a703-47fc-b302-7978f9ceeb3b" providerId="AD" clId="Web-{F415E70E-3EAC-7DE4-F747-DAE785DCFEFC}" dt="2022-08-13T09:44:50.826" v="81" actId="14100"/>
          <ac:spMkLst>
            <pc:docMk/>
            <pc:sldMk cId="743172911" sldId="257"/>
            <ac:spMk id="11" creationId="{FF8BDF70-CFA6-4031-86B7-31F910D8115D}"/>
          </ac:spMkLst>
        </pc:spChg>
        <pc:spChg chg="mod">
          <ac:chgData name="Tran Trung Nghia 20173281" userId="S::nghia.tt173281@sis.hust.edu.vn::2c77d7f4-a703-47fc-b302-7978f9ceeb3b" providerId="AD" clId="Web-{F415E70E-3EAC-7DE4-F747-DAE785DCFEFC}" dt="2022-08-13T09:44:09.512" v="73" actId="20577"/>
          <ac:spMkLst>
            <pc:docMk/>
            <pc:sldMk cId="743172911" sldId="257"/>
            <ac:spMk id="12" creationId="{A4ACF486-B7D8-4A5A-B633-83527A2F99E2}"/>
          </ac:spMkLst>
        </pc:spChg>
      </pc:sldChg>
      <pc:sldChg chg="modSp ord">
        <pc:chgData name="Tran Trung Nghia 20173281" userId="S::nghia.tt173281@sis.hust.edu.vn::2c77d7f4-a703-47fc-b302-7978f9ceeb3b" providerId="AD" clId="Web-{F415E70E-3EAC-7DE4-F747-DAE785DCFEFC}" dt="2022-08-13T09:46:15.907" v="103"/>
        <pc:sldMkLst>
          <pc:docMk/>
          <pc:sldMk cId="292364014" sldId="265"/>
        </pc:sldMkLst>
        <pc:spChg chg="mod">
          <ac:chgData name="Tran Trung Nghia 20173281" userId="S::nghia.tt173281@sis.hust.edu.vn::2c77d7f4-a703-47fc-b302-7978f9ceeb3b" providerId="AD" clId="Web-{F415E70E-3EAC-7DE4-F747-DAE785DCFEFC}" dt="2022-08-13T09:44:28.591" v="80" actId="20577"/>
          <ac:spMkLst>
            <pc:docMk/>
            <pc:sldMk cId="292364014" sldId="265"/>
            <ac:spMk id="3" creationId="{9EF27CAA-32BA-4E6B-B8C0-1A481E08E81D}"/>
          </ac:spMkLst>
        </pc:spChg>
      </pc:sldChg>
      <pc:sldChg chg="addSp modSp">
        <pc:chgData name="Tran Trung Nghia 20173281" userId="S::nghia.tt173281@sis.hust.edu.vn::2c77d7f4-a703-47fc-b302-7978f9ceeb3b" providerId="AD" clId="Web-{F415E70E-3EAC-7DE4-F747-DAE785DCFEFC}" dt="2022-08-13T09:46:22.314" v="104" actId="1076"/>
        <pc:sldMkLst>
          <pc:docMk/>
          <pc:sldMk cId="1850899118" sldId="271"/>
        </pc:sldMkLst>
        <pc:spChg chg="mod">
          <ac:chgData name="Tran Trung Nghia 20173281" userId="S::nghia.tt173281@sis.hust.edu.vn::2c77d7f4-a703-47fc-b302-7978f9ceeb3b" providerId="AD" clId="Web-{F415E70E-3EAC-7DE4-F747-DAE785DCFEFC}" dt="2022-08-13T09:46:22.314" v="104" actId="1076"/>
          <ac:spMkLst>
            <pc:docMk/>
            <pc:sldMk cId="1850899118" sldId="271"/>
            <ac:spMk id="2" creationId="{B88898E0-30FF-4956-A658-42E15A83164B}"/>
          </ac:spMkLst>
        </pc:spChg>
        <pc:spChg chg="add mod">
          <ac:chgData name="Tran Trung Nghia 20173281" userId="S::nghia.tt173281@sis.hust.edu.vn::2c77d7f4-a703-47fc-b302-7978f9ceeb3b" providerId="AD" clId="Web-{F415E70E-3EAC-7DE4-F747-DAE785DCFEFC}" dt="2022-08-13T09:46:01.126" v="101" actId="1076"/>
          <ac:spMkLst>
            <pc:docMk/>
            <pc:sldMk cId="1850899118" sldId="271"/>
            <ac:spMk id="4" creationId="{FF006FC7-3193-409D-9ADA-FE6C388F9B4D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84338E-7CA2-4929-A353-97A17CCD1ED8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3E00E48-073E-4520-9BD6-717325B2812D}">
      <dgm:prSet phldrT="[Text]" phldr="0"/>
      <dgm:spPr/>
      <dgm:t>
        <a:bodyPr/>
        <a:lstStyle/>
        <a:p>
          <a:pPr rtl="0"/>
          <a:r>
            <a:rPr lang="en-US" dirty="0" err="1">
              <a:latin typeface="Lato"/>
              <a:ea typeface="Lato"/>
              <a:cs typeface="Lato"/>
            </a:rPr>
            <a:t>Đặt</a:t>
          </a:r>
          <a:r>
            <a:rPr lang="en-US" dirty="0">
              <a:latin typeface="Lato"/>
              <a:ea typeface="Lato"/>
              <a:cs typeface="Lato"/>
            </a:rPr>
            <a:t> </a:t>
          </a:r>
          <a:r>
            <a:rPr lang="en-US" dirty="0" err="1">
              <a:latin typeface="Lato"/>
              <a:ea typeface="Lato"/>
              <a:cs typeface="Lato"/>
            </a:rPr>
            <a:t>vấn</a:t>
          </a:r>
          <a:r>
            <a:rPr lang="en-US" dirty="0">
              <a:latin typeface="Lato"/>
              <a:ea typeface="Lato"/>
              <a:cs typeface="Lato"/>
            </a:rPr>
            <a:t> </a:t>
          </a:r>
          <a:r>
            <a:rPr lang="en-US" dirty="0" err="1">
              <a:latin typeface="Lato"/>
              <a:ea typeface="Lato"/>
              <a:cs typeface="Lato"/>
            </a:rPr>
            <a:t>đề</a:t>
          </a:r>
          <a:endParaRPr lang="en-US" dirty="0">
            <a:latin typeface="Lato"/>
            <a:ea typeface="Lato"/>
            <a:cs typeface="Lato"/>
          </a:endParaRPr>
        </a:p>
      </dgm:t>
    </dgm:pt>
    <dgm:pt modelId="{DABE1D2B-205A-4505-87DA-5AB5378F674B}" type="parTrans" cxnId="{6F6DA877-DA82-46B3-9303-B60E30FFD6AB}">
      <dgm:prSet/>
      <dgm:spPr/>
      <dgm:t>
        <a:bodyPr/>
        <a:lstStyle/>
        <a:p>
          <a:endParaRPr lang="en-US"/>
        </a:p>
      </dgm:t>
    </dgm:pt>
    <dgm:pt modelId="{D93F33CD-4BBD-4F1E-9292-A3249B097F42}" type="sibTrans" cxnId="{6F6DA877-DA82-46B3-9303-B60E30FFD6AB}">
      <dgm:prSet/>
      <dgm:spPr/>
      <dgm:t>
        <a:bodyPr/>
        <a:lstStyle/>
        <a:p>
          <a:endParaRPr lang="en-US"/>
        </a:p>
      </dgm:t>
    </dgm:pt>
    <dgm:pt modelId="{3557CCAE-3D1C-420C-996A-93226FFAFF8E}">
      <dgm:prSet phldrT="[Text]" phldr="0"/>
      <dgm:spPr/>
      <dgm:t>
        <a:bodyPr/>
        <a:lstStyle/>
        <a:p>
          <a:pPr rtl="0"/>
          <a:r>
            <a:rPr lang="en-US" dirty="0" err="1">
              <a:latin typeface="Lato"/>
              <a:ea typeface="Lato"/>
              <a:cs typeface="Lato"/>
            </a:rPr>
            <a:t>Khảo</a:t>
          </a:r>
          <a:r>
            <a:rPr lang="en-US" dirty="0">
              <a:latin typeface="Lato"/>
              <a:ea typeface="Lato"/>
              <a:cs typeface="Lato"/>
            </a:rPr>
            <a:t> </a:t>
          </a:r>
          <a:r>
            <a:rPr lang="en-US" dirty="0" err="1">
              <a:latin typeface="Lato"/>
              <a:ea typeface="Lato"/>
              <a:cs typeface="Lato"/>
            </a:rPr>
            <a:t>sát</a:t>
          </a:r>
          <a:r>
            <a:rPr lang="en-US" dirty="0">
              <a:latin typeface="Lato"/>
              <a:ea typeface="Lato"/>
              <a:cs typeface="Lato"/>
            </a:rPr>
            <a:t> &amp; </a:t>
          </a:r>
          <a:r>
            <a:rPr lang="en-US" dirty="0" err="1">
              <a:latin typeface="Lato"/>
              <a:ea typeface="Lato"/>
              <a:cs typeface="Lato"/>
            </a:rPr>
            <a:t>Thiết</a:t>
          </a:r>
          <a:r>
            <a:rPr lang="en-US" dirty="0">
              <a:latin typeface="Lato"/>
              <a:ea typeface="Lato"/>
              <a:cs typeface="Lato"/>
            </a:rPr>
            <a:t> </a:t>
          </a:r>
          <a:r>
            <a:rPr lang="en-US" dirty="0" err="1">
              <a:latin typeface="Lato"/>
              <a:ea typeface="Lato"/>
              <a:cs typeface="Lato"/>
            </a:rPr>
            <a:t>kế</a:t>
          </a:r>
          <a:endParaRPr lang="en-US" dirty="0">
            <a:latin typeface="Lato"/>
            <a:ea typeface="Lato"/>
            <a:cs typeface="Lato"/>
          </a:endParaRPr>
        </a:p>
      </dgm:t>
    </dgm:pt>
    <dgm:pt modelId="{7E865161-2270-48C8-8C45-E5AFE4753383}" type="parTrans" cxnId="{BBF00CE2-0B56-4B9D-A11E-7529AEDD933A}">
      <dgm:prSet/>
      <dgm:spPr/>
      <dgm:t>
        <a:bodyPr/>
        <a:lstStyle/>
        <a:p>
          <a:endParaRPr lang="en-US"/>
        </a:p>
      </dgm:t>
    </dgm:pt>
    <dgm:pt modelId="{278F7263-B86A-40AD-996A-28694C437B0C}" type="sibTrans" cxnId="{BBF00CE2-0B56-4B9D-A11E-7529AEDD933A}">
      <dgm:prSet/>
      <dgm:spPr/>
      <dgm:t>
        <a:bodyPr/>
        <a:lstStyle/>
        <a:p>
          <a:endParaRPr lang="en-US"/>
        </a:p>
      </dgm:t>
    </dgm:pt>
    <dgm:pt modelId="{52F29ED5-6040-4702-B881-17C2EA7AC614}">
      <dgm:prSet phldrT="[Text]" phldr="0"/>
      <dgm:spPr/>
      <dgm:t>
        <a:bodyPr/>
        <a:lstStyle/>
        <a:p>
          <a:pPr rtl="0"/>
          <a:r>
            <a:rPr lang="en-US" dirty="0" err="1">
              <a:latin typeface="Lato"/>
              <a:ea typeface="Lato"/>
              <a:cs typeface="Lato"/>
            </a:rPr>
            <a:t>Xây</a:t>
          </a:r>
          <a:r>
            <a:rPr lang="en-US" dirty="0">
              <a:latin typeface="Lato"/>
              <a:ea typeface="Lato"/>
              <a:cs typeface="Lato"/>
            </a:rPr>
            <a:t> </a:t>
          </a:r>
          <a:r>
            <a:rPr lang="en-US" dirty="0" err="1">
              <a:latin typeface="Lato"/>
              <a:ea typeface="Lato"/>
              <a:cs typeface="Lato"/>
            </a:rPr>
            <a:t>dựng</a:t>
          </a:r>
          <a:r>
            <a:rPr lang="en-US" dirty="0">
              <a:latin typeface="Lato"/>
              <a:ea typeface="Lato"/>
              <a:cs typeface="Lato"/>
            </a:rPr>
            <a:t> </a:t>
          </a:r>
          <a:r>
            <a:rPr lang="en-US" dirty="0" err="1">
              <a:latin typeface="Lato"/>
              <a:ea typeface="Lato"/>
              <a:cs typeface="Lato"/>
            </a:rPr>
            <a:t>hệ</a:t>
          </a:r>
          <a:r>
            <a:rPr lang="en-US" dirty="0">
              <a:latin typeface="Lato"/>
              <a:ea typeface="Lato"/>
              <a:cs typeface="Lato"/>
            </a:rPr>
            <a:t> </a:t>
          </a:r>
          <a:r>
            <a:rPr lang="en-US" dirty="0" err="1">
              <a:latin typeface="Lato"/>
              <a:ea typeface="Lato"/>
              <a:cs typeface="Lato"/>
            </a:rPr>
            <a:t>thống</a:t>
          </a:r>
          <a:endParaRPr lang="en-US" dirty="0">
            <a:latin typeface="Lato"/>
            <a:ea typeface="Lato"/>
            <a:cs typeface="Lato"/>
          </a:endParaRPr>
        </a:p>
      </dgm:t>
    </dgm:pt>
    <dgm:pt modelId="{0A4BCF96-675D-4077-92CC-7DD81915CE6B}" type="parTrans" cxnId="{8C6C75D7-B6F7-46B7-ADBA-8B8EFE414381}">
      <dgm:prSet/>
      <dgm:spPr/>
      <dgm:t>
        <a:bodyPr/>
        <a:lstStyle/>
        <a:p>
          <a:endParaRPr lang="en-US"/>
        </a:p>
      </dgm:t>
    </dgm:pt>
    <dgm:pt modelId="{96E6566B-A01C-41FD-A7EC-E6FEEB1AC42D}" type="sibTrans" cxnId="{8C6C75D7-B6F7-46B7-ADBA-8B8EFE414381}">
      <dgm:prSet/>
      <dgm:spPr/>
      <dgm:t>
        <a:bodyPr/>
        <a:lstStyle/>
        <a:p>
          <a:endParaRPr lang="en-US"/>
        </a:p>
      </dgm:t>
    </dgm:pt>
    <dgm:pt modelId="{C5B23B2D-2D3C-4675-B754-9F45E2F5CE8C}">
      <dgm:prSet phldr="0"/>
      <dgm:spPr/>
      <dgm:t>
        <a:bodyPr/>
        <a:lstStyle/>
        <a:p>
          <a:pPr rtl="0"/>
          <a:r>
            <a:rPr lang="en-US" dirty="0">
              <a:latin typeface="Lato"/>
              <a:ea typeface="Lato"/>
              <a:cs typeface="Lato"/>
            </a:rPr>
            <a:t>Đóng góp nổi bật</a:t>
          </a:r>
        </a:p>
      </dgm:t>
    </dgm:pt>
    <dgm:pt modelId="{9E2327D2-E5E9-4CEB-8980-6FEDFBC34D24}" type="parTrans" cxnId="{88C8BD1A-8578-4E50-8FF9-47EA585F7E63}">
      <dgm:prSet/>
      <dgm:spPr/>
    </dgm:pt>
    <dgm:pt modelId="{CDB502C8-57AA-4A37-8A0F-97B4547C95A1}" type="sibTrans" cxnId="{88C8BD1A-8578-4E50-8FF9-47EA585F7E63}">
      <dgm:prSet/>
      <dgm:spPr/>
    </dgm:pt>
    <dgm:pt modelId="{BDA09069-887F-488B-9086-00D01B6CA17D}">
      <dgm:prSet phldr="0"/>
      <dgm:spPr/>
      <dgm:t>
        <a:bodyPr/>
        <a:lstStyle/>
        <a:p>
          <a:pPr rtl="0"/>
          <a:r>
            <a:rPr lang="en-US" dirty="0">
              <a:latin typeface="Lato"/>
              <a:ea typeface="Lato"/>
              <a:cs typeface="Lato"/>
            </a:rPr>
            <a:t>Kết luận &amp; </a:t>
          </a:r>
          <a:r>
            <a:rPr lang="en-US" dirty="0" err="1">
              <a:latin typeface="Lato"/>
              <a:ea typeface="Lato"/>
              <a:cs typeface="Lato"/>
            </a:rPr>
            <a:t>hướng</a:t>
          </a:r>
          <a:r>
            <a:rPr lang="en-US" dirty="0">
              <a:latin typeface="Lato"/>
              <a:ea typeface="Lato"/>
              <a:cs typeface="Lato"/>
            </a:rPr>
            <a:t> </a:t>
          </a:r>
          <a:r>
            <a:rPr lang="en-US" dirty="0" err="1">
              <a:latin typeface="Lato"/>
              <a:ea typeface="Lato"/>
              <a:cs typeface="Lato"/>
            </a:rPr>
            <a:t>phát</a:t>
          </a:r>
          <a:r>
            <a:rPr lang="en-US" dirty="0">
              <a:latin typeface="Lato"/>
              <a:ea typeface="Lato"/>
              <a:cs typeface="Lato"/>
            </a:rPr>
            <a:t> </a:t>
          </a:r>
          <a:r>
            <a:rPr lang="en-US" dirty="0" err="1">
              <a:latin typeface="Lato"/>
              <a:ea typeface="Lato"/>
              <a:cs typeface="Lato"/>
            </a:rPr>
            <a:t>triển</a:t>
          </a:r>
          <a:endParaRPr lang="en-US" dirty="0">
            <a:latin typeface="Lato"/>
            <a:ea typeface="Lato"/>
            <a:cs typeface="Lato"/>
          </a:endParaRPr>
        </a:p>
      </dgm:t>
    </dgm:pt>
    <dgm:pt modelId="{D4F70247-1F8E-4693-BA7B-16F4C6C075FB}" type="parTrans" cxnId="{EADF504C-F38B-4854-A574-C8E574E651F1}">
      <dgm:prSet/>
      <dgm:spPr/>
    </dgm:pt>
    <dgm:pt modelId="{287D94F9-256F-4FE2-8E0D-1E299358D7AE}" type="sibTrans" cxnId="{EADF504C-F38B-4854-A574-C8E574E651F1}">
      <dgm:prSet/>
      <dgm:spPr/>
    </dgm:pt>
    <dgm:pt modelId="{6FE4C057-12DC-459F-9B73-768692948FAA}" type="pres">
      <dgm:prSet presAssocID="{6484338E-7CA2-4929-A353-97A17CCD1ED8}" presName="linear" presStyleCnt="0">
        <dgm:presLayoutVars>
          <dgm:dir/>
          <dgm:animLvl val="lvl"/>
          <dgm:resizeHandles val="exact"/>
        </dgm:presLayoutVars>
      </dgm:prSet>
      <dgm:spPr/>
    </dgm:pt>
    <dgm:pt modelId="{F77B8DEA-1255-4CCC-BF9A-174A4CB84BEB}" type="pres">
      <dgm:prSet presAssocID="{73E00E48-073E-4520-9BD6-717325B2812D}" presName="parentLin" presStyleCnt="0"/>
      <dgm:spPr/>
    </dgm:pt>
    <dgm:pt modelId="{1E94CF29-EB89-43E8-8C03-C54095E8A321}" type="pres">
      <dgm:prSet presAssocID="{73E00E48-073E-4520-9BD6-717325B2812D}" presName="parentLeftMargin" presStyleLbl="node1" presStyleIdx="0" presStyleCnt="5"/>
      <dgm:spPr/>
    </dgm:pt>
    <dgm:pt modelId="{688FE086-B147-4A6E-8A89-06A46C932DE0}" type="pres">
      <dgm:prSet presAssocID="{73E00E48-073E-4520-9BD6-717325B2812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AAEC4CA-A66C-4DB1-A27B-4E302987CD79}" type="pres">
      <dgm:prSet presAssocID="{73E00E48-073E-4520-9BD6-717325B2812D}" presName="negativeSpace" presStyleCnt="0"/>
      <dgm:spPr/>
    </dgm:pt>
    <dgm:pt modelId="{E1181D3E-55CC-4B6A-8E2C-94D5E8E7577D}" type="pres">
      <dgm:prSet presAssocID="{73E00E48-073E-4520-9BD6-717325B2812D}" presName="childText" presStyleLbl="conFgAcc1" presStyleIdx="0" presStyleCnt="5">
        <dgm:presLayoutVars>
          <dgm:bulletEnabled val="1"/>
        </dgm:presLayoutVars>
      </dgm:prSet>
      <dgm:spPr/>
    </dgm:pt>
    <dgm:pt modelId="{FCD66777-0CE0-4ECA-97B2-F544690ADFDA}" type="pres">
      <dgm:prSet presAssocID="{D93F33CD-4BBD-4F1E-9292-A3249B097F42}" presName="spaceBetweenRectangles" presStyleCnt="0"/>
      <dgm:spPr/>
    </dgm:pt>
    <dgm:pt modelId="{98F27B24-6510-4DDC-B25D-048F8B8F9E04}" type="pres">
      <dgm:prSet presAssocID="{3557CCAE-3D1C-420C-996A-93226FFAFF8E}" presName="parentLin" presStyleCnt="0"/>
      <dgm:spPr/>
    </dgm:pt>
    <dgm:pt modelId="{1A73418E-787A-4871-98BE-0E8232673905}" type="pres">
      <dgm:prSet presAssocID="{3557CCAE-3D1C-420C-996A-93226FFAFF8E}" presName="parentLeftMargin" presStyleLbl="node1" presStyleIdx="0" presStyleCnt="5"/>
      <dgm:spPr/>
    </dgm:pt>
    <dgm:pt modelId="{5826D063-E5B4-4BA6-84BD-366389FD66D9}" type="pres">
      <dgm:prSet presAssocID="{3557CCAE-3D1C-420C-996A-93226FFAFF8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C735FA7-7C82-42C3-91CA-16A87409CF73}" type="pres">
      <dgm:prSet presAssocID="{3557CCAE-3D1C-420C-996A-93226FFAFF8E}" presName="negativeSpace" presStyleCnt="0"/>
      <dgm:spPr/>
    </dgm:pt>
    <dgm:pt modelId="{5E3ED851-ABF6-4B5E-96EE-7B1FCB03C98D}" type="pres">
      <dgm:prSet presAssocID="{3557CCAE-3D1C-420C-996A-93226FFAFF8E}" presName="childText" presStyleLbl="conFgAcc1" presStyleIdx="1" presStyleCnt="5">
        <dgm:presLayoutVars>
          <dgm:bulletEnabled val="1"/>
        </dgm:presLayoutVars>
      </dgm:prSet>
      <dgm:spPr/>
    </dgm:pt>
    <dgm:pt modelId="{A2801795-6B6A-435E-B76A-8BF2AF532BF4}" type="pres">
      <dgm:prSet presAssocID="{278F7263-B86A-40AD-996A-28694C437B0C}" presName="spaceBetweenRectangles" presStyleCnt="0"/>
      <dgm:spPr/>
    </dgm:pt>
    <dgm:pt modelId="{047B06BF-3F2B-4239-B2F8-F4FE7A103361}" type="pres">
      <dgm:prSet presAssocID="{52F29ED5-6040-4702-B881-17C2EA7AC614}" presName="parentLin" presStyleCnt="0"/>
      <dgm:spPr/>
    </dgm:pt>
    <dgm:pt modelId="{7A22F7A7-014C-4584-A052-58E3728B29BA}" type="pres">
      <dgm:prSet presAssocID="{52F29ED5-6040-4702-B881-17C2EA7AC614}" presName="parentLeftMargin" presStyleLbl="node1" presStyleIdx="1" presStyleCnt="5"/>
      <dgm:spPr/>
    </dgm:pt>
    <dgm:pt modelId="{FB478206-09CB-4FC4-AB38-0282A78CBAEB}" type="pres">
      <dgm:prSet presAssocID="{52F29ED5-6040-4702-B881-17C2EA7AC61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CB199D7-1394-42EE-936C-FD22F1C79B73}" type="pres">
      <dgm:prSet presAssocID="{52F29ED5-6040-4702-B881-17C2EA7AC614}" presName="negativeSpace" presStyleCnt="0"/>
      <dgm:spPr/>
    </dgm:pt>
    <dgm:pt modelId="{E53CAB05-3BFC-4411-9D36-38C3F528BE0B}" type="pres">
      <dgm:prSet presAssocID="{52F29ED5-6040-4702-B881-17C2EA7AC614}" presName="childText" presStyleLbl="conFgAcc1" presStyleIdx="2" presStyleCnt="5">
        <dgm:presLayoutVars>
          <dgm:bulletEnabled val="1"/>
        </dgm:presLayoutVars>
      </dgm:prSet>
      <dgm:spPr/>
    </dgm:pt>
    <dgm:pt modelId="{131E21CB-C2BB-499B-BC4D-FAE3437C5506}" type="pres">
      <dgm:prSet presAssocID="{96E6566B-A01C-41FD-A7EC-E6FEEB1AC42D}" presName="spaceBetweenRectangles" presStyleCnt="0"/>
      <dgm:spPr/>
    </dgm:pt>
    <dgm:pt modelId="{07E19417-87EB-446D-B16A-86447DF91789}" type="pres">
      <dgm:prSet presAssocID="{C5B23B2D-2D3C-4675-B754-9F45E2F5CE8C}" presName="parentLin" presStyleCnt="0"/>
      <dgm:spPr/>
    </dgm:pt>
    <dgm:pt modelId="{09581C26-5874-49CA-AC14-DBC65093BAD1}" type="pres">
      <dgm:prSet presAssocID="{C5B23B2D-2D3C-4675-B754-9F45E2F5CE8C}" presName="parentLeftMargin" presStyleLbl="node1" presStyleIdx="2" presStyleCnt="5"/>
      <dgm:spPr/>
    </dgm:pt>
    <dgm:pt modelId="{38894476-BDC5-493D-AE96-EDE03997EE63}" type="pres">
      <dgm:prSet presAssocID="{C5B23B2D-2D3C-4675-B754-9F45E2F5CE8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779C3A6-241D-458C-8F63-8384DCB40AC4}" type="pres">
      <dgm:prSet presAssocID="{C5B23B2D-2D3C-4675-B754-9F45E2F5CE8C}" presName="negativeSpace" presStyleCnt="0"/>
      <dgm:spPr/>
    </dgm:pt>
    <dgm:pt modelId="{4E5A20E8-FEC3-49E5-B010-45E94FFF2E87}" type="pres">
      <dgm:prSet presAssocID="{C5B23B2D-2D3C-4675-B754-9F45E2F5CE8C}" presName="childText" presStyleLbl="conFgAcc1" presStyleIdx="3" presStyleCnt="5">
        <dgm:presLayoutVars>
          <dgm:bulletEnabled val="1"/>
        </dgm:presLayoutVars>
      </dgm:prSet>
      <dgm:spPr/>
    </dgm:pt>
    <dgm:pt modelId="{14A64E4B-DC50-4316-B02A-7D4ED5F15F6A}" type="pres">
      <dgm:prSet presAssocID="{CDB502C8-57AA-4A37-8A0F-97B4547C95A1}" presName="spaceBetweenRectangles" presStyleCnt="0"/>
      <dgm:spPr/>
    </dgm:pt>
    <dgm:pt modelId="{4E0AB018-642A-4049-BFB6-39C9C4A61A2A}" type="pres">
      <dgm:prSet presAssocID="{BDA09069-887F-488B-9086-00D01B6CA17D}" presName="parentLin" presStyleCnt="0"/>
      <dgm:spPr/>
    </dgm:pt>
    <dgm:pt modelId="{A3D37A7B-3CB0-4A65-A794-E2BABEE8E3DB}" type="pres">
      <dgm:prSet presAssocID="{BDA09069-887F-488B-9086-00D01B6CA17D}" presName="parentLeftMargin" presStyleLbl="node1" presStyleIdx="3" presStyleCnt="5"/>
      <dgm:spPr/>
    </dgm:pt>
    <dgm:pt modelId="{E75C3D17-13BA-461C-9DB3-03BC66ED23CB}" type="pres">
      <dgm:prSet presAssocID="{BDA09069-887F-488B-9086-00D01B6CA17D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518AB737-463C-4B4A-8600-FE8CFB9437AD}" type="pres">
      <dgm:prSet presAssocID="{BDA09069-887F-488B-9086-00D01B6CA17D}" presName="negativeSpace" presStyleCnt="0"/>
      <dgm:spPr/>
    </dgm:pt>
    <dgm:pt modelId="{F98BE9B7-EC42-4CD8-A7BA-B8129AD78B30}" type="pres">
      <dgm:prSet presAssocID="{BDA09069-887F-488B-9086-00D01B6CA17D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A1751F01-419A-4179-A9A9-E0DDE6F8E421}" type="presOf" srcId="{3557CCAE-3D1C-420C-996A-93226FFAFF8E}" destId="{5826D063-E5B4-4BA6-84BD-366389FD66D9}" srcOrd="1" destOrd="0" presId="urn:microsoft.com/office/officeart/2005/8/layout/list1"/>
    <dgm:cxn modelId="{07410212-EB8B-42A6-99BE-C4D54AFD4E10}" type="presOf" srcId="{BDA09069-887F-488B-9086-00D01B6CA17D}" destId="{E75C3D17-13BA-461C-9DB3-03BC66ED23CB}" srcOrd="1" destOrd="0" presId="urn:microsoft.com/office/officeart/2005/8/layout/list1"/>
    <dgm:cxn modelId="{88C8BD1A-8578-4E50-8FF9-47EA585F7E63}" srcId="{6484338E-7CA2-4929-A353-97A17CCD1ED8}" destId="{C5B23B2D-2D3C-4675-B754-9F45E2F5CE8C}" srcOrd="3" destOrd="0" parTransId="{9E2327D2-E5E9-4CEB-8980-6FEDFBC34D24}" sibTransId="{CDB502C8-57AA-4A37-8A0F-97B4547C95A1}"/>
    <dgm:cxn modelId="{DB65EF2A-8C0C-4FC7-BCD0-C1ADB686CE02}" type="presOf" srcId="{73E00E48-073E-4520-9BD6-717325B2812D}" destId="{1E94CF29-EB89-43E8-8C03-C54095E8A321}" srcOrd="0" destOrd="0" presId="urn:microsoft.com/office/officeart/2005/8/layout/list1"/>
    <dgm:cxn modelId="{75A1B543-DD09-4272-8968-1F8D56DDF572}" type="presOf" srcId="{3557CCAE-3D1C-420C-996A-93226FFAFF8E}" destId="{1A73418E-787A-4871-98BE-0E8232673905}" srcOrd="0" destOrd="0" presId="urn:microsoft.com/office/officeart/2005/8/layout/list1"/>
    <dgm:cxn modelId="{23890F45-D470-4FE2-8B31-0F85A11C97D3}" type="presOf" srcId="{52F29ED5-6040-4702-B881-17C2EA7AC614}" destId="{7A22F7A7-014C-4584-A052-58E3728B29BA}" srcOrd="0" destOrd="0" presId="urn:microsoft.com/office/officeart/2005/8/layout/list1"/>
    <dgm:cxn modelId="{EADF504C-F38B-4854-A574-C8E574E651F1}" srcId="{6484338E-7CA2-4929-A353-97A17CCD1ED8}" destId="{BDA09069-887F-488B-9086-00D01B6CA17D}" srcOrd="4" destOrd="0" parTransId="{D4F70247-1F8E-4693-BA7B-16F4C6C075FB}" sibTransId="{287D94F9-256F-4FE2-8E0D-1E299358D7AE}"/>
    <dgm:cxn modelId="{6F6DA877-DA82-46B3-9303-B60E30FFD6AB}" srcId="{6484338E-7CA2-4929-A353-97A17CCD1ED8}" destId="{73E00E48-073E-4520-9BD6-717325B2812D}" srcOrd="0" destOrd="0" parTransId="{DABE1D2B-205A-4505-87DA-5AB5378F674B}" sibTransId="{D93F33CD-4BBD-4F1E-9292-A3249B097F42}"/>
    <dgm:cxn modelId="{C771937B-489D-4FCC-B8AE-281639B49F3A}" type="presOf" srcId="{BDA09069-887F-488B-9086-00D01B6CA17D}" destId="{A3D37A7B-3CB0-4A65-A794-E2BABEE8E3DB}" srcOrd="0" destOrd="0" presId="urn:microsoft.com/office/officeart/2005/8/layout/list1"/>
    <dgm:cxn modelId="{05F1249B-BB07-4150-B9E1-316F283CDAEF}" type="presOf" srcId="{C5B23B2D-2D3C-4675-B754-9F45E2F5CE8C}" destId="{09581C26-5874-49CA-AC14-DBC65093BAD1}" srcOrd="0" destOrd="0" presId="urn:microsoft.com/office/officeart/2005/8/layout/list1"/>
    <dgm:cxn modelId="{42A124C9-B4C6-4CE8-9DC5-86DA6CF10EDA}" type="presOf" srcId="{6484338E-7CA2-4929-A353-97A17CCD1ED8}" destId="{6FE4C057-12DC-459F-9B73-768692948FAA}" srcOrd="0" destOrd="0" presId="urn:microsoft.com/office/officeart/2005/8/layout/list1"/>
    <dgm:cxn modelId="{8C6C75D7-B6F7-46B7-ADBA-8B8EFE414381}" srcId="{6484338E-7CA2-4929-A353-97A17CCD1ED8}" destId="{52F29ED5-6040-4702-B881-17C2EA7AC614}" srcOrd="2" destOrd="0" parTransId="{0A4BCF96-675D-4077-92CC-7DD81915CE6B}" sibTransId="{96E6566B-A01C-41FD-A7EC-E6FEEB1AC42D}"/>
    <dgm:cxn modelId="{63E7A4DB-AE09-4FAA-96D0-E978558ADBC3}" type="presOf" srcId="{C5B23B2D-2D3C-4675-B754-9F45E2F5CE8C}" destId="{38894476-BDC5-493D-AE96-EDE03997EE63}" srcOrd="1" destOrd="0" presId="urn:microsoft.com/office/officeart/2005/8/layout/list1"/>
    <dgm:cxn modelId="{BBF00CE2-0B56-4B9D-A11E-7529AEDD933A}" srcId="{6484338E-7CA2-4929-A353-97A17CCD1ED8}" destId="{3557CCAE-3D1C-420C-996A-93226FFAFF8E}" srcOrd="1" destOrd="0" parTransId="{7E865161-2270-48C8-8C45-E5AFE4753383}" sibTransId="{278F7263-B86A-40AD-996A-28694C437B0C}"/>
    <dgm:cxn modelId="{3AB1FDE2-2CB2-431D-B6B2-F970786BC559}" type="presOf" srcId="{52F29ED5-6040-4702-B881-17C2EA7AC614}" destId="{FB478206-09CB-4FC4-AB38-0282A78CBAEB}" srcOrd="1" destOrd="0" presId="urn:microsoft.com/office/officeart/2005/8/layout/list1"/>
    <dgm:cxn modelId="{448934EF-DE18-4569-A617-D18F1B0136B1}" type="presOf" srcId="{73E00E48-073E-4520-9BD6-717325B2812D}" destId="{688FE086-B147-4A6E-8A89-06A46C932DE0}" srcOrd="1" destOrd="0" presId="urn:microsoft.com/office/officeart/2005/8/layout/list1"/>
    <dgm:cxn modelId="{A211BF10-52B2-47B3-994D-84B832A11BB0}" type="presParOf" srcId="{6FE4C057-12DC-459F-9B73-768692948FAA}" destId="{F77B8DEA-1255-4CCC-BF9A-174A4CB84BEB}" srcOrd="0" destOrd="0" presId="urn:microsoft.com/office/officeart/2005/8/layout/list1"/>
    <dgm:cxn modelId="{E05D8937-F962-485A-A83C-88529DF863CD}" type="presParOf" srcId="{F77B8DEA-1255-4CCC-BF9A-174A4CB84BEB}" destId="{1E94CF29-EB89-43E8-8C03-C54095E8A321}" srcOrd="0" destOrd="0" presId="urn:microsoft.com/office/officeart/2005/8/layout/list1"/>
    <dgm:cxn modelId="{8CFBB81D-A223-4F94-8C78-E3650FCFB46E}" type="presParOf" srcId="{F77B8DEA-1255-4CCC-BF9A-174A4CB84BEB}" destId="{688FE086-B147-4A6E-8A89-06A46C932DE0}" srcOrd="1" destOrd="0" presId="urn:microsoft.com/office/officeart/2005/8/layout/list1"/>
    <dgm:cxn modelId="{69849AE2-C9DB-4F6D-9422-4B8DCF2DD47F}" type="presParOf" srcId="{6FE4C057-12DC-459F-9B73-768692948FAA}" destId="{2AAEC4CA-A66C-4DB1-A27B-4E302987CD79}" srcOrd="1" destOrd="0" presId="urn:microsoft.com/office/officeart/2005/8/layout/list1"/>
    <dgm:cxn modelId="{FDE9955D-1B3F-4327-81B1-A713192899C1}" type="presParOf" srcId="{6FE4C057-12DC-459F-9B73-768692948FAA}" destId="{E1181D3E-55CC-4B6A-8E2C-94D5E8E7577D}" srcOrd="2" destOrd="0" presId="urn:microsoft.com/office/officeart/2005/8/layout/list1"/>
    <dgm:cxn modelId="{0DE81B39-E6E7-43E4-BFE3-AA5A2DD43A3D}" type="presParOf" srcId="{6FE4C057-12DC-459F-9B73-768692948FAA}" destId="{FCD66777-0CE0-4ECA-97B2-F544690ADFDA}" srcOrd="3" destOrd="0" presId="urn:microsoft.com/office/officeart/2005/8/layout/list1"/>
    <dgm:cxn modelId="{60F71A8D-FAA1-4EEE-B81C-74C8CE66639E}" type="presParOf" srcId="{6FE4C057-12DC-459F-9B73-768692948FAA}" destId="{98F27B24-6510-4DDC-B25D-048F8B8F9E04}" srcOrd="4" destOrd="0" presId="urn:microsoft.com/office/officeart/2005/8/layout/list1"/>
    <dgm:cxn modelId="{B70B9D9E-C1C7-4F66-9BFD-49046134F356}" type="presParOf" srcId="{98F27B24-6510-4DDC-B25D-048F8B8F9E04}" destId="{1A73418E-787A-4871-98BE-0E8232673905}" srcOrd="0" destOrd="0" presId="urn:microsoft.com/office/officeart/2005/8/layout/list1"/>
    <dgm:cxn modelId="{31A9E776-7100-4463-B778-87D25DF5FA9F}" type="presParOf" srcId="{98F27B24-6510-4DDC-B25D-048F8B8F9E04}" destId="{5826D063-E5B4-4BA6-84BD-366389FD66D9}" srcOrd="1" destOrd="0" presId="urn:microsoft.com/office/officeart/2005/8/layout/list1"/>
    <dgm:cxn modelId="{2875FDEF-3570-41F4-873A-D2039C6B5695}" type="presParOf" srcId="{6FE4C057-12DC-459F-9B73-768692948FAA}" destId="{2C735FA7-7C82-42C3-91CA-16A87409CF73}" srcOrd="5" destOrd="0" presId="urn:microsoft.com/office/officeart/2005/8/layout/list1"/>
    <dgm:cxn modelId="{553DB373-6440-45A9-9875-C72FB84012F6}" type="presParOf" srcId="{6FE4C057-12DC-459F-9B73-768692948FAA}" destId="{5E3ED851-ABF6-4B5E-96EE-7B1FCB03C98D}" srcOrd="6" destOrd="0" presId="urn:microsoft.com/office/officeart/2005/8/layout/list1"/>
    <dgm:cxn modelId="{7188226E-ACA5-475C-B699-7484D802E92C}" type="presParOf" srcId="{6FE4C057-12DC-459F-9B73-768692948FAA}" destId="{A2801795-6B6A-435E-B76A-8BF2AF532BF4}" srcOrd="7" destOrd="0" presId="urn:microsoft.com/office/officeart/2005/8/layout/list1"/>
    <dgm:cxn modelId="{32DAA0ED-E8B7-460A-B396-AC78EB554351}" type="presParOf" srcId="{6FE4C057-12DC-459F-9B73-768692948FAA}" destId="{047B06BF-3F2B-4239-B2F8-F4FE7A103361}" srcOrd="8" destOrd="0" presId="urn:microsoft.com/office/officeart/2005/8/layout/list1"/>
    <dgm:cxn modelId="{3A94A884-88A1-427D-B319-A7468F4516D8}" type="presParOf" srcId="{047B06BF-3F2B-4239-B2F8-F4FE7A103361}" destId="{7A22F7A7-014C-4584-A052-58E3728B29BA}" srcOrd="0" destOrd="0" presId="urn:microsoft.com/office/officeart/2005/8/layout/list1"/>
    <dgm:cxn modelId="{A4B47E08-9E31-4950-9E31-12FB4854B300}" type="presParOf" srcId="{047B06BF-3F2B-4239-B2F8-F4FE7A103361}" destId="{FB478206-09CB-4FC4-AB38-0282A78CBAEB}" srcOrd="1" destOrd="0" presId="urn:microsoft.com/office/officeart/2005/8/layout/list1"/>
    <dgm:cxn modelId="{88BE37BE-A1C8-4F85-B185-A1EA208C8EA7}" type="presParOf" srcId="{6FE4C057-12DC-459F-9B73-768692948FAA}" destId="{8CB199D7-1394-42EE-936C-FD22F1C79B73}" srcOrd="9" destOrd="0" presId="urn:microsoft.com/office/officeart/2005/8/layout/list1"/>
    <dgm:cxn modelId="{872B354D-4654-4E22-8E71-8D2FBEF8D966}" type="presParOf" srcId="{6FE4C057-12DC-459F-9B73-768692948FAA}" destId="{E53CAB05-3BFC-4411-9D36-38C3F528BE0B}" srcOrd="10" destOrd="0" presId="urn:microsoft.com/office/officeart/2005/8/layout/list1"/>
    <dgm:cxn modelId="{654224E6-ED4C-47D6-96CF-87AA17CBF210}" type="presParOf" srcId="{6FE4C057-12DC-459F-9B73-768692948FAA}" destId="{131E21CB-C2BB-499B-BC4D-FAE3437C5506}" srcOrd="11" destOrd="0" presId="urn:microsoft.com/office/officeart/2005/8/layout/list1"/>
    <dgm:cxn modelId="{CE8F150D-0DAD-44FF-99EF-FE6C9B4A7F53}" type="presParOf" srcId="{6FE4C057-12DC-459F-9B73-768692948FAA}" destId="{07E19417-87EB-446D-B16A-86447DF91789}" srcOrd="12" destOrd="0" presId="urn:microsoft.com/office/officeart/2005/8/layout/list1"/>
    <dgm:cxn modelId="{9E7CC7DB-3E0C-4F3E-B53B-587B7452BC6B}" type="presParOf" srcId="{07E19417-87EB-446D-B16A-86447DF91789}" destId="{09581C26-5874-49CA-AC14-DBC65093BAD1}" srcOrd="0" destOrd="0" presId="urn:microsoft.com/office/officeart/2005/8/layout/list1"/>
    <dgm:cxn modelId="{689D3E57-3887-4148-B7C6-A6F594228D4E}" type="presParOf" srcId="{07E19417-87EB-446D-B16A-86447DF91789}" destId="{38894476-BDC5-493D-AE96-EDE03997EE63}" srcOrd="1" destOrd="0" presId="urn:microsoft.com/office/officeart/2005/8/layout/list1"/>
    <dgm:cxn modelId="{97EB27C2-5CCE-4346-A74F-357042EE1E0E}" type="presParOf" srcId="{6FE4C057-12DC-459F-9B73-768692948FAA}" destId="{D779C3A6-241D-458C-8F63-8384DCB40AC4}" srcOrd="13" destOrd="0" presId="urn:microsoft.com/office/officeart/2005/8/layout/list1"/>
    <dgm:cxn modelId="{8AB6B0C0-978A-402A-95CC-BCCCA787B40C}" type="presParOf" srcId="{6FE4C057-12DC-459F-9B73-768692948FAA}" destId="{4E5A20E8-FEC3-49E5-B010-45E94FFF2E87}" srcOrd="14" destOrd="0" presId="urn:microsoft.com/office/officeart/2005/8/layout/list1"/>
    <dgm:cxn modelId="{7F716113-31DC-4C50-A9BC-B2DB730A0781}" type="presParOf" srcId="{6FE4C057-12DC-459F-9B73-768692948FAA}" destId="{14A64E4B-DC50-4316-B02A-7D4ED5F15F6A}" srcOrd="15" destOrd="0" presId="urn:microsoft.com/office/officeart/2005/8/layout/list1"/>
    <dgm:cxn modelId="{C5D6292E-BB91-407C-92DF-E3BF9648C56C}" type="presParOf" srcId="{6FE4C057-12DC-459F-9B73-768692948FAA}" destId="{4E0AB018-642A-4049-BFB6-39C9C4A61A2A}" srcOrd="16" destOrd="0" presId="urn:microsoft.com/office/officeart/2005/8/layout/list1"/>
    <dgm:cxn modelId="{5005318A-ECF3-4400-8BFC-D113146660DA}" type="presParOf" srcId="{4E0AB018-642A-4049-BFB6-39C9C4A61A2A}" destId="{A3D37A7B-3CB0-4A65-A794-E2BABEE8E3DB}" srcOrd="0" destOrd="0" presId="urn:microsoft.com/office/officeart/2005/8/layout/list1"/>
    <dgm:cxn modelId="{252C1DA2-8FC3-47BD-AF0E-6F7B2D907BF4}" type="presParOf" srcId="{4E0AB018-642A-4049-BFB6-39C9C4A61A2A}" destId="{E75C3D17-13BA-461C-9DB3-03BC66ED23CB}" srcOrd="1" destOrd="0" presId="urn:microsoft.com/office/officeart/2005/8/layout/list1"/>
    <dgm:cxn modelId="{0BFC2C79-A18B-4A1E-AA0A-E2306F0857E5}" type="presParOf" srcId="{6FE4C057-12DC-459F-9B73-768692948FAA}" destId="{518AB737-463C-4B4A-8600-FE8CFB9437AD}" srcOrd="17" destOrd="0" presId="urn:microsoft.com/office/officeart/2005/8/layout/list1"/>
    <dgm:cxn modelId="{E11B35CE-D15B-431E-90B0-C29039AAD286}" type="presParOf" srcId="{6FE4C057-12DC-459F-9B73-768692948FAA}" destId="{F98BE9B7-EC42-4CD8-A7BA-B8129AD78B30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07EAAD-4244-488F-A2B0-C9DB7567270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DB4BF6B-712B-441C-A786-7BB362DA0AA9}">
      <dgm:prSet phldrT="[Text]" phldr="0"/>
      <dgm:spPr/>
      <dgm:t>
        <a:bodyPr/>
        <a:lstStyle/>
        <a:p>
          <a:pPr rtl="0"/>
          <a:r>
            <a:rPr lang="en-US" dirty="0">
              <a:latin typeface="Lato"/>
              <a:ea typeface="Lato"/>
              <a:cs typeface="Lato"/>
            </a:rPr>
            <a:t> </a:t>
          </a:r>
          <a:r>
            <a:rPr lang="en-US" dirty="0" err="1">
              <a:latin typeface="Lato"/>
              <a:ea typeface="Lato"/>
              <a:cs typeface="Lato"/>
            </a:rPr>
            <a:t>Chuẩn</a:t>
          </a:r>
          <a:r>
            <a:rPr lang="en-US" dirty="0">
              <a:latin typeface="Lato"/>
              <a:ea typeface="Lato"/>
              <a:cs typeface="Lato"/>
            </a:rPr>
            <a:t> </a:t>
          </a:r>
          <a:r>
            <a:rPr lang="en-US" dirty="0" err="1">
              <a:latin typeface="Lato"/>
              <a:ea typeface="Lato"/>
              <a:cs typeface="Lato"/>
            </a:rPr>
            <a:t>bị</a:t>
          </a:r>
          <a:r>
            <a:rPr lang="en-US" dirty="0">
              <a:latin typeface="Lato"/>
              <a:ea typeface="Lato"/>
              <a:cs typeface="Lato"/>
            </a:rPr>
            <a:t> </a:t>
          </a:r>
          <a:r>
            <a:rPr lang="en-US" dirty="0" err="1">
              <a:latin typeface="Lato"/>
              <a:ea typeface="Lato"/>
              <a:cs typeface="Lato"/>
            </a:rPr>
            <a:t>danh</a:t>
          </a:r>
          <a:r>
            <a:rPr lang="en-US" dirty="0">
              <a:latin typeface="Lato"/>
              <a:ea typeface="Lato"/>
              <a:cs typeface="Lato"/>
            </a:rPr>
            <a:t> </a:t>
          </a:r>
          <a:r>
            <a:rPr lang="en-US" dirty="0" err="1">
              <a:latin typeface="Lato"/>
              <a:ea typeface="Lato"/>
              <a:cs typeface="Lato"/>
            </a:rPr>
            <a:t>sách</a:t>
          </a:r>
          <a:r>
            <a:rPr lang="en-US" dirty="0">
              <a:latin typeface="Lato"/>
              <a:ea typeface="Lato"/>
              <a:cs typeface="Lato"/>
            </a:rPr>
            <a:t> </a:t>
          </a:r>
          <a:r>
            <a:rPr lang="en-US" dirty="0" err="1">
              <a:latin typeface="Lato"/>
              <a:ea typeface="Lato"/>
              <a:cs typeface="Lato"/>
            </a:rPr>
            <a:t>lớp</a:t>
          </a:r>
          <a:endParaRPr lang="en-US" dirty="0">
            <a:latin typeface="Lato"/>
            <a:ea typeface="Lato"/>
            <a:cs typeface="Lato"/>
          </a:endParaRPr>
        </a:p>
      </dgm:t>
    </dgm:pt>
    <dgm:pt modelId="{386EE16F-C35D-4EED-9E12-AFF8B66CF215}" type="parTrans" cxnId="{FD3A090E-4AF2-4EE7-9FF0-F64442DF020E}">
      <dgm:prSet/>
      <dgm:spPr/>
    </dgm:pt>
    <dgm:pt modelId="{333A642F-B019-414E-993B-6ADCA64B0DCA}" type="sibTrans" cxnId="{FD3A090E-4AF2-4EE7-9FF0-F64442DF020E}">
      <dgm:prSet/>
      <dgm:spPr/>
    </dgm:pt>
    <dgm:pt modelId="{F94F664B-696E-4B18-905C-05B6C26577B1}">
      <dgm:prSet phldrT="[Text]" phldr="0"/>
      <dgm:spPr/>
      <dgm:t>
        <a:bodyPr/>
        <a:lstStyle/>
        <a:p>
          <a:pPr rtl="0"/>
          <a:r>
            <a:rPr lang="en-US" dirty="0">
              <a:latin typeface="Lato"/>
              <a:ea typeface="Lato"/>
              <a:cs typeface="Lato"/>
            </a:rPr>
            <a:t> </a:t>
          </a:r>
          <a:r>
            <a:rPr lang="en-US" dirty="0" err="1">
              <a:latin typeface="Lato"/>
              <a:ea typeface="Lato"/>
              <a:cs typeface="Lato"/>
            </a:rPr>
            <a:t>Tổng</a:t>
          </a:r>
          <a:r>
            <a:rPr lang="en-US" dirty="0">
              <a:latin typeface="Lato"/>
              <a:ea typeface="Lato"/>
              <a:cs typeface="Lato"/>
            </a:rPr>
            <a:t> </a:t>
          </a:r>
          <a:r>
            <a:rPr lang="en-US" dirty="0" err="1">
              <a:latin typeface="Lato"/>
              <a:ea typeface="Lato"/>
              <a:cs typeface="Lato"/>
            </a:rPr>
            <a:t>hợp</a:t>
          </a:r>
          <a:r>
            <a:rPr lang="en-US" dirty="0">
              <a:latin typeface="Lato"/>
              <a:ea typeface="Lato"/>
              <a:cs typeface="Lato"/>
            </a:rPr>
            <a:t> </a:t>
          </a:r>
          <a:r>
            <a:rPr lang="en-US" dirty="0" err="1">
              <a:latin typeface="Lato"/>
              <a:ea typeface="Lato"/>
              <a:cs typeface="Lato"/>
            </a:rPr>
            <a:t>các</a:t>
          </a:r>
          <a:r>
            <a:rPr lang="en-US" dirty="0">
              <a:latin typeface="Lato"/>
              <a:ea typeface="Lato"/>
              <a:cs typeface="Lato"/>
            </a:rPr>
            <a:t> </a:t>
          </a:r>
          <a:r>
            <a:rPr lang="en-US" dirty="0" err="1">
              <a:latin typeface="Lato"/>
              <a:ea typeface="Lato"/>
              <a:cs typeface="Lato"/>
            </a:rPr>
            <a:t>lần</a:t>
          </a:r>
          <a:r>
            <a:rPr lang="en-US" dirty="0">
              <a:latin typeface="Lato"/>
              <a:ea typeface="Lato"/>
              <a:cs typeface="Lato"/>
            </a:rPr>
            <a:t> </a:t>
          </a:r>
          <a:r>
            <a:rPr lang="en-US" dirty="0" err="1">
              <a:latin typeface="Lato"/>
              <a:ea typeface="Lato"/>
              <a:cs typeface="Lato"/>
            </a:rPr>
            <a:t>điểm</a:t>
          </a:r>
          <a:r>
            <a:rPr lang="en-US" dirty="0">
              <a:latin typeface="Lato"/>
              <a:ea typeface="Lato"/>
              <a:cs typeface="Lato"/>
            </a:rPr>
            <a:t> </a:t>
          </a:r>
          <a:r>
            <a:rPr lang="en-US" dirty="0" err="1">
              <a:latin typeface="Lato"/>
              <a:ea typeface="Lato"/>
              <a:cs typeface="Lato"/>
            </a:rPr>
            <a:t>danh</a:t>
          </a:r>
          <a:r>
            <a:rPr lang="en-US" dirty="0">
              <a:latin typeface="Lato"/>
              <a:ea typeface="Lato"/>
              <a:cs typeface="Lato"/>
            </a:rPr>
            <a:t> </a:t>
          </a:r>
          <a:r>
            <a:rPr lang="en-US" dirty="0" err="1">
              <a:latin typeface="Lato"/>
              <a:ea typeface="Lato"/>
              <a:cs typeface="Lato"/>
            </a:rPr>
            <a:t>thành</a:t>
          </a:r>
          <a:r>
            <a:rPr lang="en-US" dirty="0">
              <a:latin typeface="Lato"/>
              <a:ea typeface="Lato"/>
              <a:cs typeface="Lato"/>
            </a:rPr>
            <a:t> 1 </a:t>
          </a:r>
          <a:r>
            <a:rPr lang="en-US" dirty="0" err="1">
              <a:latin typeface="Lato"/>
              <a:ea typeface="Lato"/>
              <a:cs typeface="Lato"/>
            </a:rPr>
            <a:t>bảng</a:t>
          </a:r>
          <a:endParaRPr lang="en-US" dirty="0">
            <a:latin typeface="Lato"/>
            <a:ea typeface="Lato"/>
            <a:cs typeface="Lato"/>
          </a:endParaRPr>
        </a:p>
      </dgm:t>
    </dgm:pt>
    <dgm:pt modelId="{0EF43C7A-6AB8-462A-8E58-58A8B58298AC}" type="parTrans" cxnId="{34A995F5-AD6A-42D8-9FD1-1190CFBE8E62}">
      <dgm:prSet/>
      <dgm:spPr/>
    </dgm:pt>
    <dgm:pt modelId="{8302CC0A-B1D5-4A41-85D7-1FA4DBEEB309}" type="sibTrans" cxnId="{34A995F5-AD6A-42D8-9FD1-1190CFBE8E62}">
      <dgm:prSet/>
      <dgm:spPr/>
    </dgm:pt>
    <dgm:pt modelId="{B1DADE65-9853-44AC-9A32-5A547C6A089D}">
      <dgm:prSet phldr="0"/>
      <dgm:spPr/>
      <dgm:t>
        <a:bodyPr/>
        <a:lstStyle/>
        <a:p>
          <a:pPr rtl="0"/>
          <a:r>
            <a:rPr lang="en-US" dirty="0">
              <a:latin typeface="Lato"/>
              <a:ea typeface="Lato"/>
              <a:cs typeface="Lato"/>
            </a:rPr>
            <a:t> Điểm danh</a:t>
          </a:r>
        </a:p>
      </dgm:t>
    </dgm:pt>
    <dgm:pt modelId="{DBA14951-24A2-4EA7-BC7A-3B6ADBAE2629}" type="parTrans" cxnId="{2EA47CE1-202C-4FAA-A782-0C93BC1BA4DD}">
      <dgm:prSet/>
      <dgm:spPr/>
    </dgm:pt>
    <dgm:pt modelId="{F32CB45C-CF30-478A-B371-F2A412DEA618}" type="sibTrans" cxnId="{2EA47CE1-202C-4FAA-A782-0C93BC1BA4DD}">
      <dgm:prSet/>
      <dgm:spPr/>
    </dgm:pt>
    <dgm:pt modelId="{8F786DB8-E5E1-403A-84D1-1C7E12086149}">
      <dgm:prSet phldr="0"/>
      <dgm:spPr/>
      <dgm:t>
        <a:bodyPr/>
        <a:lstStyle/>
        <a:p>
          <a:pPr rtl="0"/>
          <a:r>
            <a:rPr lang="en-US" dirty="0">
              <a:latin typeface="Lato"/>
              <a:ea typeface="Lato"/>
              <a:cs typeface="Lato"/>
            </a:rPr>
            <a:t> </a:t>
          </a:r>
          <a:r>
            <a:rPr lang="en-US" dirty="0" err="1">
              <a:latin typeface="Lato"/>
              <a:ea typeface="Lato"/>
              <a:cs typeface="Lato"/>
            </a:rPr>
            <a:t>Đánh</a:t>
          </a:r>
          <a:r>
            <a:rPr lang="en-US" dirty="0">
              <a:latin typeface="Lato"/>
              <a:ea typeface="Lato"/>
              <a:cs typeface="Lato"/>
            </a:rPr>
            <a:t> giá điểm dựa trên bảng</a:t>
          </a:r>
        </a:p>
      </dgm:t>
    </dgm:pt>
    <dgm:pt modelId="{08BB9FB4-ABCA-4A44-83E3-F44C56FDBE10}" type="parTrans" cxnId="{DEFD5730-B3A7-4BFA-B5BB-C3CCC75A4B31}">
      <dgm:prSet/>
      <dgm:spPr/>
    </dgm:pt>
    <dgm:pt modelId="{B705503A-A498-42B1-AB5E-E9F672FCFCAD}" type="sibTrans" cxnId="{DEFD5730-B3A7-4BFA-B5BB-C3CCC75A4B31}">
      <dgm:prSet/>
      <dgm:spPr/>
    </dgm:pt>
    <dgm:pt modelId="{ED317FA1-0F5F-4739-B0D1-BDEF6FF3A16B}" type="pres">
      <dgm:prSet presAssocID="{6007EAAD-4244-488F-A2B0-C9DB7567270E}" presName="Name0" presStyleCnt="0">
        <dgm:presLayoutVars>
          <dgm:dir/>
          <dgm:animLvl val="lvl"/>
          <dgm:resizeHandles val="exact"/>
        </dgm:presLayoutVars>
      </dgm:prSet>
      <dgm:spPr/>
    </dgm:pt>
    <dgm:pt modelId="{75F16499-A6D9-4403-8C57-64381948F4CF}" type="pres">
      <dgm:prSet presAssocID="{5DB4BF6B-712B-441C-A786-7BB362DA0AA9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D2A4AE9-2D6B-44FA-AB1E-07E24B243EBF}" type="pres">
      <dgm:prSet presAssocID="{333A642F-B019-414E-993B-6ADCA64B0DCA}" presName="parTxOnlySpace" presStyleCnt="0"/>
      <dgm:spPr/>
    </dgm:pt>
    <dgm:pt modelId="{05200A28-4783-4C14-9144-755A719DBC6D}" type="pres">
      <dgm:prSet presAssocID="{B1DADE65-9853-44AC-9A32-5A547C6A089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AEBE17C-E981-4F95-A7BC-86E489970F5D}" type="pres">
      <dgm:prSet presAssocID="{F32CB45C-CF30-478A-B371-F2A412DEA618}" presName="parTxOnlySpace" presStyleCnt="0"/>
      <dgm:spPr/>
    </dgm:pt>
    <dgm:pt modelId="{6C8B82C9-177C-4356-AC66-14B50E0368AA}" type="pres">
      <dgm:prSet presAssocID="{F94F664B-696E-4B18-905C-05B6C26577B1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6FDDF11-0264-480B-98EC-3BDA1869B8C8}" type="pres">
      <dgm:prSet presAssocID="{8302CC0A-B1D5-4A41-85D7-1FA4DBEEB309}" presName="parTxOnlySpace" presStyleCnt="0"/>
      <dgm:spPr/>
    </dgm:pt>
    <dgm:pt modelId="{7A445D4C-29EE-4E5D-9798-C03718DA568B}" type="pres">
      <dgm:prSet presAssocID="{8F786DB8-E5E1-403A-84D1-1C7E12086149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D3A090E-4AF2-4EE7-9FF0-F64442DF020E}" srcId="{6007EAAD-4244-488F-A2B0-C9DB7567270E}" destId="{5DB4BF6B-712B-441C-A786-7BB362DA0AA9}" srcOrd="0" destOrd="0" parTransId="{386EE16F-C35D-4EED-9E12-AFF8B66CF215}" sibTransId="{333A642F-B019-414E-993B-6ADCA64B0DCA}"/>
    <dgm:cxn modelId="{DEFD5730-B3A7-4BFA-B5BB-C3CCC75A4B31}" srcId="{6007EAAD-4244-488F-A2B0-C9DB7567270E}" destId="{8F786DB8-E5E1-403A-84D1-1C7E12086149}" srcOrd="3" destOrd="0" parTransId="{08BB9FB4-ABCA-4A44-83E3-F44C56FDBE10}" sibTransId="{B705503A-A498-42B1-AB5E-E9F672FCFCAD}"/>
    <dgm:cxn modelId="{6D8EE432-E2B4-4DDF-B3A9-52806A855609}" type="presOf" srcId="{8F786DB8-E5E1-403A-84D1-1C7E12086149}" destId="{7A445D4C-29EE-4E5D-9798-C03718DA568B}" srcOrd="0" destOrd="0" presId="urn:microsoft.com/office/officeart/2005/8/layout/chevron1"/>
    <dgm:cxn modelId="{9C818D36-46A9-4FA3-B368-F14606DCD42D}" type="presOf" srcId="{5DB4BF6B-712B-441C-A786-7BB362DA0AA9}" destId="{75F16499-A6D9-4403-8C57-64381948F4CF}" srcOrd="0" destOrd="0" presId="urn:microsoft.com/office/officeart/2005/8/layout/chevron1"/>
    <dgm:cxn modelId="{D2BAB85C-96D5-40E9-9D3D-AA40E0F60E1B}" type="presOf" srcId="{6007EAAD-4244-488F-A2B0-C9DB7567270E}" destId="{ED317FA1-0F5F-4739-B0D1-BDEF6FF3A16B}" srcOrd="0" destOrd="0" presId="urn:microsoft.com/office/officeart/2005/8/layout/chevron1"/>
    <dgm:cxn modelId="{BC2E5E9B-C3C7-45CD-8D98-BEFF0EC41115}" type="presOf" srcId="{B1DADE65-9853-44AC-9A32-5A547C6A089D}" destId="{05200A28-4783-4C14-9144-755A719DBC6D}" srcOrd="0" destOrd="0" presId="urn:microsoft.com/office/officeart/2005/8/layout/chevron1"/>
    <dgm:cxn modelId="{13C6C0D4-A030-4FB5-AE01-FFB92A41C295}" type="presOf" srcId="{F94F664B-696E-4B18-905C-05B6C26577B1}" destId="{6C8B82C9-177C-4356-AC66-14B50E0368AA}" srcOrd="0" destOrd="0" presId="urn:microsoft.com/office/officeart/2005/8/layout/chevron1"/>
    <dgm:cxn modelId="{2EA47CE1-202C-4FAA-A782-0C93BC1BA4DD}" srcId="{6007EAAD-4244-488F-A2B0-C9DB7567270E}" destId="{B1DADE65-9853-44AC-9A32-5A547C6A089D}" srcOrd="1" destOrd="0" parTransId="{DBA14951-24A2-4EA7-BC7A-3B6ADBAE2629}" sibTransId="{F32CB45C-CF30-478A-B371-F2A412DEA618}"/>
    <dgm:cxn modelId="{34A995F5-AD6A-42D8-9FD1-1190CFBE8E62}" srcId="{6007EAAD-4244-488F-A2B0-C9DB7567270E}" destId="{F94F664B-696E-4B18-905C-05B6C26577B1}" srcOrd="2" destOrd="0" parTransId="{0EF43C7A-6AB8-462A-8E58-58A8B58298AC}" sibTransId="{8302CC0A-B1D5-4A41-85D7-1FA4DBEEB309}"/>
    <dgm:cxn modelId="{0A110AED-B0FC-4645-BCAA-F938497473E1}" type="presParOf" srcId="{ED317FA1-0F5F-4739-B0D1-BDEF6FF3A16B}" destId="{75F16499-A6D9-4403-8C57-64381948F4CF}" srcOrd="0" destOrd="0" presId="urn:microsoft.com/office/officeart/2005/8/layout/chevron1"/>
    <dgm:cxn modelId="{02A5E470-AAF6-4255-9394-BAD4F73C0CA1}" type="presParOf" srcId="{ED317FA1-0F5F-4739-B0D1-BDEF6FF3A16B}" destId="{8D2A4AE9-2D6B-44FA-AB1E-07E24B243EBF}" srcOrd="1" destOrd="0" presId="urn:microsoft.com/office/officeart/2005/8/layout/chevron1"/>
    <dgm:cxn modelId="{1304311C-9EC4-4769-8A0F-65FBCF35D8FD}" type="presParOf" srcId="{ED317FA1-0F5F-4739-B0D1-BDEF6FF3A16B}" destId="{05200A28-4783-4C14-9144-755A719DBC6D}" srcOrd="2" destOrd="0" presId="urn:microsoft.com/office/officeart/2005/8/layout/chevron1"/>
    <dgm:cxn modelId="{703785F4-8320-4990-8BE4-C6D9CB471046}" type="presParOf" srcId="{ED317FA1-0F5F-4739-B0D1-BDEF6FF3A16B}" destId="{FAEBE17C-E981-4F95-A7BC-86E489970F5D}" srcOrd="3" destOrd="0" presId="urn:microsoft.com/office/officeart/2005/8/layout/chevron1"/>
    <dgm:cxn modelId="{0EBF5970-AD8B-4C14-A104-5D13C1772D55}" type="presParOf" srcId="{ED317FA1-0F5F-4739-B0D1-BDEF6FF3A16B}" destId="{6C8B82C9-177C-4356-AC66-14B50E0368AA}" srcOrd="4" destOrd="0" presId="urn:microsoft.com/office/officeart/2005/8/layout/chevron1"/>
    <dgm:cxn modelId="{D243FBFE-62F5-4F86-A00A-230A6C8CFC09}" type="presParOf" srcId="{ED317FA1-0F5F-4739-B0D1-BDEF6FF3A16B}" destId="{96FDDF11-0264-480B-98EC-3BDA1869B8C8}" srcOrd="5" destOrd="0" presId="urn:microsoft.com/office/officeart/2005/8/layout/chevron1"/>
    <dgm:cxn modelId="{FC5089C4-D195-4FB1-B13E-2AC426F8664C}" type="presParOf" srcId="{ED317FA1-0F5F-4739-B0D1-BDEF6FF3A16B}" destId="{7A445D4C-29EE-4E5D-9798-C03718DA568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BC5F751-8C58-4C87-BF67-37DC07C837E5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88AD9ECD-7D58-4119-B683-CEEB56C78042}">
      <dgm:prSet phldrT="[Text]" phldr="0"/>
      <dgm:spPr/>
      <dgm:t>
        <a:bodyPr/>
        <a:lstStyle/>
        <a:p>
          <a:r>
            <a:rPr lang="en-US" dirty="0">
              <a:latin typeface="Lato"/>
              <a:ea typeface="Lato"/>
              <a:cs typeface="Lato"/>
            </a:rPr>
            <a:t>Mã QR </a:t>
          </a:r>
          <a:r>
            <a:rPr lang="en-US" dirty="0" err="1">
              <a:latin typeface="Lato"/>
              <a:ea typeface="Lato"/>
              <a:cs typeface="Lato"/>
            </a:rPr>
            <a:t>thay</a:t>
          </a:r>
          <a:r>
            <a:rPr lang="en-US" dirty="0">
              <a:latin typeface="Lato"/>
              <a:ea typeface="Lato"/>
              <a:cs typeface="Lato"/>
            </a:rPr>
            <a:t> </a:t>
          </a:r>
          <a:r>
            <a:rPr lang="en-US" dirty="0" err="1">
              <a:latin typeface="Lato"/>
              <a:ea typeface="Lato"/>
              <a:cs typeface="Lato"/>
            </a:rPr>
            <a:t>đổi</a:t>
          </a:r>
          <a:endParaRPr lang="en-US" dirty="0">
            <a:latin typeface="Calibri Light"/>
            <a:ea typeface="Calibri Light"/>
            <a:cs typeface="Calibri Light"/>
          </a:endParaRPr>
        </a:p>
      </dgm:t>
    </dgm:pt>
    <dgm:pt modelId="{80DA70B8-B5C1-46F0-ACC8-8A38607A29B6}" type="parTrans" cxnId="{71ABC733-02B8-4A45-985C-FFE06C1949E3}">
      <dgm:prSet/>
      <dgm:spPr/>
    </dgm:pt>
    <dgm:pt modelId="{B3C16384-A34A-4DDE-90A5-AE15BD3506A4}" type="sibTrans" cxnId="{71ABC733-02B8-4A45-985C-FFE06C1949E3}">
      <dgm:prSet/>
      <dgm:spPr/>
    </dgm:pt>
    <dgm:pt modelId="{4169FCFC-CC89-4577-AD1F-594300B45EEE}">
      <dgm:prSet phldrT="[Text]" phldr="0"/>
      <dgm:spPr/>
      <dgm:t>
        <a:bodyPr/>
        <a:lstStyle/>
        <a:p>
          <a:pPr rtl="0"/>
          <a:r>
            <a:rPr lang="en-US" dirty="0" err="1">
              <a:latin typeface="Lato"/>
              <a:ea typeface="Lato"/>
              <a:cs typeface="Lato"/>
            </a:rPr>
            <a:t>Thời</a:t>
          </a:r>
          <a:r>
            <a:rPr lang="en-US" dirty="0">
              <a:latin typeface="Lato"/>
              <a:ea typeface="Lato"/>
              <a:cs typeface="Lato"/>
            </a:rPr>
            <a:t> </a:t>
          </a:r>
          <a:r>
            <a:rPr lang="en-US" dirty="0" err="1">
              <a:latin typeface="Lato"/>
              <a:ea typeface="Lato"/>
              <a:cs typeface="Lato"/>
            </a:rPr>
            <a:t>gian</a:t>
          </a:r>
          <a:r>
            <a:rPr lang="en-US" dirty="0">
              <a:latin typeface="Lato"/>
              <a:ea typeface="Lato"/>
              <a:cs typeface="Lato"/>
            </a:rPr>
            <a:t> </a:t>
          </a:r>
          <a:r>
            <a:rPr lang="en-US" dirty="0" err="1">
              <a:latin typeface="Lato"/>
              <a:ea typeface="Lato"/>
              <a:cs typeface="Lato"/>
            </a:rPr>
            <a:t>đăng</a:t>
          </a:r>
          <a:r>
            <a:rPr lang="en-US" dirty="0">
              <a:latin typeface="Lato"/>
              <a:ea typeface="Lato"/>
              <a:cs typeface="Lato"/>
            </a:rPr>
            <a:t> </a:t>
          </a:r>
          <a:r>
            <a:rPr lang="en-US" dirty="0" err="1">
              <a:latin typeface="Lato"/>
              <a:ea typeface="Lato"/>
              <a:cs typeface="Lato"/>
            </a:rPr>
            <a:t>nhập</a:t>
          </a:r>
          <a:endParaRPr lang="en-US" dirty="0">
            <a:latin typeface="Lato"/>
            <a:ea typeface="Lato"/>
            <a:cs typeface="Lato"/>
          </a:endParaRPr>
        </a:p>
      </dgm:t>
    </dgm:pt>
    <dgm:pt modelId="{623ADD9E-6865-4B41-89EE-36CCF559CAA1}" type="parTrans" cxnId="{DDBFD932-8FDD-4700-A231-1E14C567E1D4}">
      <dgm:prSet/>
      <dgm:spPr/>
    </dgm:pt>
    <dgm:pt modelId="{7FBD7227-01D4-4EB4-9F2E-623D0EA9321D}" type="sibTrans" cxnId="{DDBFD932-8FDD-4700-A231-1E14C567E1D4}">
      <dgm:prSet/>
      <dgm:spPr/>
    </dgm:pt>
    <dgm:pt modelId="{49EB5346-557B-4EFA-8318-147D729B02CA}">
      <dgm:prSet phldr="0"/>
      <dgm:spPr/>
      <dgm:t>
        <a:bodyPr/>
        <a:lstStyle/>
        <a:p>
          <a:pPr rtl="0"/>
          <a:r>
            <a:rPr lang="en-US" dirty="0"/>
            <a:t>Định vị</a:t>
          </a:r>
        </a:p>
      </dgm:t>
    </dgm:pt>
    <dgm:pt modelId="{71740760-392C-45A5-8394-283933B79F6B}" type="parTrans" cxnId="{32A257D9-AA04-42E9-A883-C8957C2CC8D8}">
      <dgm:prSet/>
      <dgm:spPr/>
    </dgm:pt>
    <dgm:pt modelId="{2665D7E3-035F-4C08-A8B4-2A9F8F5B4347}" type="sibTrans" cxnId="{32A257D9-AA04-42E9-A883-C8957C2CC8D8}">
      <dgm:prSet/>
      <dgm:spPr/>
    </dgm:pt>
    <dgm:pt modelId="{8BDB51C8-F98F-42B7-8A49-5DE9B6AD6557}" type="pres">
      <dgm:prSet presAssocID="{5BC5F751-8C58-4C87-BF67-37DC07C837E5}" presName="Name0" presStyleCnt="0">
        <dgm:presLayoutVars>
          <dgm:dir/>
          <dgm:resizeHandles val="exact"/>
        </dgm:presLayoutVars>
      </dgm:prSet>
      <dgm:spPr/>
    </dgm:pt>
    <dgm:pt modelId="{100647FD-BE71-4BAF-860B-F4E2ED21F18F}" type="pres">
      <dgm:prSet presAssocID="{49EB5346-557B-4EFA-8318-147D729B02CA}" presName="parTxOnly" presStyleLbl="node1" presStyleIdx="0" presStyleCnt="3">
        <dgm:presLayoutVars>
          <dgm:bulletEnabled val="1"/>
        </dgm:presLayoutVars>
      </dgm:prSet>
      <dgm:spPr/>
    </dgm:pt>
    <dgm:pt modelId="{2257E725-3B2C-4DD7-A638-E11F8DED392C}" type="pres">
      <dgm:prSet presAssocID="{2665D7E3-035F-4C08-A8B4-2A9F8F5B4347}" presName="parSpace" presStyleCnt="0"/>
      <dgm:spPr/>
    </dgm:pt>
    <dgm:pt modelId="{2403444C-150B-4AAA-AAC8-69E1E063ABE0}" type="pres">
      <dgm:prSet presAssocID="{88AD9ECD-7D58-4119-B683-CEEB56C78042}" presName="parTxOnly" presStyleLbl="node1" presStyleIdx="1" presStyleCnt="3">
        <dgm:presLayoutVars>
          <dgm:bulletEnabled val="1"/>
        </dgm:presLayoutVars>
      </dgm:prSet>
      <dgm:spPr/>
    </dgm:pt>
    <dgm:pt modelId="{8CB79347-09D9-4A25-A036-AFF748BB7313}" type="pres">
      <dgm:prSet presAssocID="{B3C16384-A34A-4DDE-90A5-AE15BD3506A4}" presName="parSpace" presStyleCnt="0"/>
      <dgm:spPr/>
    </dgm:pt>
    <dgm:pt modelId="{7248A354-FD63-48D1-B13B-09CE6F13EE9E}" type="pres">
      <dgm:prSet presAssocID="{4169FCFC-CC89-4577-AD1F-594300B45EEE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89397324-65C4-4D57-B881-0B8C3E9A5F0E}" type="presOf" srcId="{88AD9ECD-7D58-4119-B683-CEEB56C78042}" destId="{2403444C-150B-4AAA-AAC8-69E1E063ABE0}" srcOrd="0" destOrd="0" presId="urn:microsoft.com/office/officeart/2005/8/layout/hChevron3"/>
    <dgm:cxn modelId="{DDBFD932-8FDD-4700-A231-1E14C567E1D4}" srcId="{5BC5F751-8C58-4C87-BF67-37DC07C837E5}" destId="{4169FCFC-CC89-4577-AD1F-594300B45EEE}" srcOrd="2" destOrd="0" parTransId="{623ADD9E-6865-4B41-89EE-36CCF559CAA1}" sibTransId="{7FBD7227-01D4-4EB4-9F2E-623D0EA9321D}"/>
    <dgm:cxn modelId="{71ABC733-02B8-4A45-985C-FFE06C1949E3}" srcId="{5BC5F751-8C58-4C87-BF67-37DC07C837E5}" destId="{88AD9ECD-7D58-4119-B683-CEEB56C78042}" srcOrd="1" destOrd="0" parTransId="{80DA70B8-B5C1-46F0-ACC8-8A38607A29B6}" sibTransId="{B3C16384-A34A-4DDE-90A5-AE15BD3506A4}"/>
    <dgm:cxn modelId="{CE6F0881-3104-4B18-AE4A-8D3043728814}" type="presOf" srcId="{4169FCFC-CC89-4577-AD1F-594300B45EEE}" destId="{7248A354-FD63-48D1-B13B-09CE6F13EE9E}" srcOrd="0" destOrd="0" presId="urn:microsoft.com/office/officeart/2005/8/layout/hChevron3"/>
    <dgm:cxn modelId="{7AE3B591-ED67-4C53-8C66-44A2B5B3EEDF}" type="presOf" srcId="{49EB5346-557B-4EFA-8318-147D729B02CA}" destId="{100647FD-BE71-4BAF-860B-F4E2ED21F18F}" srcOrd="0" destOrd="0" presId="urn:microsoft.com/office/officeart/2005/8/layout/hChevron3"/>
    <dgm:cxn modelId="{32A257D9-AA04-42E9-A883-C8957C2CC8D8}" srcId="{5BC5F751-8C58-4C87-BF67-37DC07C837E5}" destId="{49EB5346-557B-4EFA-8318-147D729B02CA}" srcOrd="0" destOrd="0" parTransId="{71740760-392C-45A5-8394-283933B79F6B}" sibTransId="{2665D7E3-035F-4C08-A8B4-2A9F8F5B4347}"/>
    <dgm:cxn modelId="{D5700CF7-8D05-40A3-8092-D6C9DEBA7545}" type="presOf" srcId="{5BC5F751-8C58-4C87-BF67-37DC07C837E5}" destId="{8BDB51C8-F98F-42B7-8A49-5DE9B6AD6557}" srcOrd="0" destOrd="0" presId="urn:microsoft.com/office/officeart/2005/8/layout/hChevron3"/>
    <dgm:cxn modelId="{B8473B59-79CB-4659-A18D-6F5AFC7C0BC1}" type="presParOf" srcId="{8BDB51C8-F98F-42B7-8A49-5DE9B6AD6557}" destId="{100647FD-BE71-4BAF-860B-F4E2ED21F18F}" srcOrd="0" destOrd="0" presId="urn:microsoft.com/office/officeart/2005/8/layout/hChevron3"/>
    <dgm:cxn modelId="{20D5EBCE-C671-4286-9E62-EC9A318DDF44}" type="presParOf" srcId="{8BDB51C8-F98F-42B7-8A49-5DE9B6AD6557}" destId="{2257E725-3B2C-4DD7-A638-E11F8DED392C}" srcOrd="1" destOrd="0" presId="urn:microsoft.com/office/officeart/2005/8/layout/hChevron3"/>
    <dgm:cxn modelId="{A5000E22-7067-4879-8EA1-C27EE5BDE3F0}" type="presParOf" srcId="{8BDB51C8-F98F-42B7-8A49-5DE9B6AD6557}" destId="{2403444C-150B-4AAA-AAC8-69E1E063ABE0}" srcOrd="2" destOrd="0" presId="urn:microsoft.com/office/officeart/2005/8/layout/hChevron3"/>
    <dgm:cxn modelId="{6AF8908B-B249-4676-AF39-BFB70E9DF1B9}" type="presParOf" srcId="{8BDB51C8-F98F-42B7-8A49-5DE9B6AD6557}" destId="{8CB79347-09D9-4A25-A036-AFF748BB7313}" srcOrd="3" destOrd="0" presId="urn:microsoft.com/office/officeart/2005/8/layout/hChevron3"/>
    <dgm:cxn modelId="{6CABFBD7-40A2-4603-BAD5-68B7B483745F}" type="presParOf" srcId="{8BDB51C8-F98F-42B7-8A49-5DE9B6AD6557}" destId="{7248A354-FD63-48D1-B13B-09CE6F13EE9E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181D3E-55CC-4B6A-8E2C-94D5E8E7577D}">
      <dsp:nvSpPr>
        <dsp:cNvPr id="0" name=""/>
        <dsp:cNvSpPr/>
      </dsp:nvSpPr>
      <dsp:spPr>
        <a:xfrm>
          <a:off x="0" y="414134"/>
          <a:ext cx="7534275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8FE086-B147-4A6E-8A89-06A46C932DE0}">
      <dsp:nvSpPr>
        <dsp:cNvPr id="0" name=""/>
        <dsp:cNvSpPr/>
      </dsp:nvSpPr>
      <dsp:spPr>
        <a:xfrm>
          <a:off x="376713" y="104174"/>
          <a:ext cx="5273992" cy="6199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344" tIns="0" rIns="199344" bIns="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latin typeface="Lato"/>
              <a:ea typeface="Lato"/>
              <a:cs typeface="Lato"/>
            </a:rPr>
            <a:t>Đặt</a:t>
          </a:r>
          <a:r>
            <a:rPr lang="en-US" sz="2100" kern="1200" dirty="0">
              <a:latin typeface="Lato"/>
              <a:ea typeface="Lato"/>
              <a:cs typeface="Lato"/>
            </a:rPr>
            <a:t> </a:t>
          </a:r>
          <a:r>
            <a:rPr lang="en-US" sz="2100" kern="1200" dirty="0" err="1">
              <a:latin typeface="Lato"/>
              <a:ea typeface="Lato"/>
              <a:cs typeface="Lato"/>
            </a:rPr>
            <a:t>vấn</a:t>
          </a:r>
          <a:r>
            <a:rPr lang="en-US" sz="2100" kern="1200" dirty="0">
              <a:latin typeface="Lato"/>
              <a:ea typeface="Lato"/>
              <a:cs typeface="Lato"/>
            </a:rPr>
            <a:t> </a:t>
          </a:r>
          <a:r>
            <a:rPr lang="en-US" sz="2100" kern="1200" dirty="0" err="1">
              <a:latin typeface="Lato"/>
              <a:ea typeface="Lato"/>
              <a:cs typeface="Lato"/>
            </a:rPr>
            <a:t>đề</a:t>
          </a:r>
          <a:endParaRPr lang="en-US" sz="2100" kern="1200" dirty="0">
            <a:latin typeface="Lato"/>
            <a:ea typeface="Lato"/>
            <a:cs typeface="Lato"/>
          </a:endParaRPr>
        </a:p>
      </dsp:txBody>
      <dsp:txXfrm>
        <a:off x="406975" y="134436"/>
        <a:ext cx="5213468" cy="559396"/>
      </dsp:txXfrm>
    </dsp:sp>
    <dsp:sp modelId="{5E3ED851-ABF6-4B5E-96EE-7B1FCB03C98D}">
      <dsp:nvSpPr>
        <dsp:cNvPr id="0" name=""/>
        <dsp:cNvSpPr/>
      </dsp:nvSpPr>
      <dsp:spPr>
        <a:xfrm>
          <a:off x="0" y="1366694"/>
          <a:ext cx="7534275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26D063-E5B4-4BA6-84BD-366389FD66D9}">
      <dsp:nvSpPr>
        <dsp:cNvPr id="0" name=""/>
        <dsp:cNvSpPr/>
      </dsp:nvSpPr>
      <dsp:spPr>
        <a:xfrm>
          <a:off x="376713" y="1056734"/>
          <a:ext cx="5273992" cy="6199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344" tIns="0" rIns="199344" bIns="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latin typeface="Lato"/>
              <a:ea typeface="Lato"/>
              <a:cs typeface="Lato"/>
            </a:rPr>
            <a:t>Khảo</a:t>
          </a:r>
          <a:r>
            <a:rPr lang="en-US" sz="2100" kern="1200" dirty="0">
              <a:latin typeface="Lato"/>
              <a:ea typeface="Lato"/>
              <a:cs typeface="Lato"/>
            </a:rPr>
            <a:t> </a:t>
          </a:r>
          <a:r>
            <a:rPr lang="en-US" sz="2100" kern="1200" dirty="0" err="1">
              <a:latin typeface="Lato"/>
              <a:ea typeface="Lato"/>
              <a:cs typeface="Lato"/>
            </a:rPr>
            <a:t>sát</a:t>
          </a:r>
          <a:r>
            <a:rPr lang="en-US" sz="2100" kern="1200" dirty="0">
              <a:latin typeface="Lato"/>
              <a:ea typeface="Lato"/>
              <a:cs typeface="Lato"/>
            </a:rPr>
            <a:t> &amp; </a:t>
          </a:r>
          <a:r>
            <a:rPr lang="en-US" sz="2100" kern="1200" dirty="0" err="1">
              <a:latin typeface="Lato"/>
              <a:ea typeface="Lato"/>
              <a:cs typeface="Lato"/>
            </a:rPr>
            <a:t>Thiết</a:t>
          </a:r>
          <a:r>
            <a:rPr lang="en-US" sz="2100" kern="1200" dirty="0">
              <a:latin typeface="Lato"/>
              <a:ea typeface="Lato"/>
              <a:cs typeface="Lato"/>
            </a:rPr>
            <a:t> </a:t>
          </a:r>
          <a:r>
            <a:rPr lang="en-US" sz="2100" kern="1200" dirty="0" err="1">
              <a:latin typeface="Lato"/>
              <a:ea typeface="Lato"/>
              <a:cs typeface="Lato"/>
            </a:rPr>
            <a:t>kế</a:t>
          </a:r>
          <a:endParaRPr lang="en-US" sz="2100" kern="1200" dirty="0">
            <a:latin typeface="Lato"/>
            <a:ea typeface="Lato"/>
            <a:cs typeface="Lato"/>
          </a:endParaRPr>
        </a:p>
      </dsp:txBody>
      <dsp:txXfrm>
        <a:off x="406975" y="1086996"/>
        <a:ext cx="5213468" cy="559396"/>
      </dsp:txXfrm>
    </dsp:sp>
    <dsp:sp modelId="{E53CAB05-3BFC-4411-9D36-38C3F528BE0B}">
      <dsp:nvSpPr>
        <dsp:cNvPr id="0" name=""/>
        <dsp:cNvSpPr/>
      </dsp:nvSpPr>
      <dsp:spPr>
        <a:xfrm>
          <a:off x="0" y="2319254"/>
          <a:ext cx="7534275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478206-09CB-4FC4-AB38-0282A78CBAEB}">
      <dsp:nvSpPr>
        <dsp:cNvPr id="0" name=""/>
        <dsp:cNvSpPr/>
      </dsp:nvSpPr>
      <dsp:spPr>
        <a:xfrm>
          <a:off x="376713" y="2009294"/>
          <a:ext cx="5273992" cy="6199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344" tIns="0" rIns="199344" bIns="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latin typeface="Lato"/>
              <a:ea typeface="Lato"/>
              <a:cs typeface="Lato"/>
            </a:rPr>
            <a:t>Xây</a:t>
          </a:r>
          <a:r>
            <a:rPr lang="en-US" sz="2100" kern="1200" dirty="0">
              <a:latin typeface="Lato"/>
              <a:ea typeface="Lato"/>
              <a:cs typeface="Lato"/>
            </a:rPr>
            <a:t> </a:t>
          </a:r>
          <a:r>
            <a:rPr lang="en-US" sz="2100" kern="1200" dirty="0" err="1">
              <a:latin typeface="Lato"/>
              <a:ea typeface="Lato"/>
              <a:cs typeface="Lato"/>
            </a:rPr>
            <a:t>dựng</a:t>
          </a:r>
          <a:r>
            <a:rPr lang="en-US" sz="2100" kern="1200" dirty="0">
              <a:latin typeface="Lato"/>
              <a:ea typeface="Lato"/>
              <a:cs typeface="Lato"/>
            </a:rPr>
            <a:t> </a:t>
          </a:r>
          <a:r>
            <a:rPr lang="en-US" sz="2100" kern="1200" dirty="0" err="1">
              <a:latin typeface="Lato"/>
              <a:ea typeface="Lato"/>
              <a:cs typeface="Lato"/>
            </a:rPr>
            <a:t>hệ</a:t>
          </a:r>
          <a:r>
            <a:rPr lang="en-US" sz="2100" kern="1200" dirty="0">
              <a:latin typeface="Lato"/>
              <a:ea typeface="Lato"/>
              <a:cs typeface="Lato"/>
            </a:rPr>
            <a:t> </a:t>
          </a:r>
          <a:r>
            <a:rPr lang="en-US" sz="2100" kern="1200" dirty="0" err="1">
              <a:latin typeface="Lato"/>
              <a:ea typeface="Lato"/>
              <a:cs typeface="Lato"/>
            </a:rPr>
            <a:t>thống</a:t>
          </a:r>
          <a:endParaRPr lang="en-US" sz="2100" kern="1200" dirty="0">
            <a:latin typeface="Lato"/>
            <a:ea typeface="Lato"/>
            <a:cs typeface="Lato"/>
          </a:endParaRPr>
        </a:p>
      </dsp:txBody>
      <dsp:txXfrm>
        <a:off x="406975" y="2039556"/>
        <a:ext cx="5213468" cy="559396"/>
      </dsp:txXfrm>
    </dsp:sp>
    <dsp:sp modelId="{4E5A20E8-FEC3-49E5-B010-45E94FFF2E87}">
      <dsp:nvSpPr>
        <dsp:cNvPr id="0" name=""/>
        <dsp:cNvSpPr/>
      </dsp:nvSpPr>
      <dsp:spPr>
        <a:xfrm>
          <a:off x="0" y="3271814"/>
          <a:ext cx="7534275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894476-BDC5-493D-AE96-EDE03997EE63}">
      <dsp:nvSpPr>
        <dsp:cNvPr id="0" name=""/>
        <dsp:cNvSpPr/>
      </dsp:nvSpPr>
      <dsp:spPr>
        <a:xfrm>
          <a:off x="376713" y="2961854"/>
          <a:ext cx="5273992" cy="6199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344" tIns="0" rIns="199344" bIns="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Lato"/>
              <a:ea typeface="Lato"/>
              <a:cs typeface="Lato"/>
            </a:rPr>
            <a:t>Đóng góp nổi bật</a:t>
          </a:r>
        </a:p>
      </dsp:txBody>
      <dsp:txXfrm>
        <a:off x="406975" y="2992116"/>
        <a:ext cx="5213468" cy="559396"/>
      </dsp:txXfrm>
    </dsp:sp>
    <dsp:sp modelId="{F98BE9B7-EC42-4CD8-A7BA-B8129AD78B30}">
      <dsp:nvSpPr>
        <dsp:cNvPr id="0" name=""/>
        <dsp:cNvSpPr/>
      </dsp:nvSpPr>
      <dsp:spPr>
        <a:xfrm>
          <a:off x="0" y="4224375"/>
          <a:ext cx="7534275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5C3D17-13BA-461C-9DB3-03BC66ED23CB}">
      <dsp:nvSpPr>
        <dsp:cNvPr id="0" name=""/>
        <dsp:cNvSpPr/>
      </dsp:nvSpPr>
      <dsp:spPr>
        <a:xfrm>
          <a:off x="376713" y="3914415"/>
          <a:ext cx="5273992" cy="6199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344" tIns="0" rIns="199344" bIns="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Lato"/>
              <a:ea typeface="Lato"/>
              <a:cs typeface="Lato"/>
            </a:rPr>
            <a:t>Kết luận &amp; </a:t>
          </a:r>
          <a:r>
            <a:rPr lang="en-US" sz="2100" kern="1200" dirty="0" err="1">
              <a:latin typeface="Lato"/>
              <a:ea typeface="Lato"/>
              <a:cs typeface="Lato"/>
            </a:rPr>
            <a:t>hướng</a:t>
          </a:r>
          <a:r>
            <a:rPr lang="en-US" sz="2100" kern="1200" dirty="0">
              <a:latin typeface="Lato"/>
              <a:ea typeface="Lato"/>
              <a:cs typeface="Lato"/>
            </a:rPr>
            <a:t> </a:t>
          </a:r>
          <a:r>
            <a:rPr lang="en-US" sz="2100" kern="1200" dirty="0" err="1">
              <a:latin typeface="Lato"/>
              <a:ea typeface="Lato"/>
              <a:cs typeface="Lato"/>
            </a:rPr>
            <a:t>phát</a:t>
          </a:r>
          <a:r>
            <a:rPr lang="en-US" sz="2100" kern="1200" dirty="0">
              <a:latin typeface="Lato"/>
              <a:ea typeface="Lato"/>
              <a:cs typeface="Lato"/>
            </a:rPr>
            <a:t> </a:t>
          </a:r>
          <a:r>
            <a:rPr lang="en-US" sz="2100" kern="1200" dirty="0" err="1">
              <a:latin typeface="Lato"/>
              <a:ea typeface="Lato"/>
              <a:cs typeface="Lato"/>
            </a:rPr>
            <a:t>triển</a:t>
          </a:r>
          <a:endParaRPr lang="en-US" sz="2100" kern="1200" dirty="0">
            <a:latin typeface="Lato"/>
            <a:ea typeface="Lato"/>
            <a:cs typeface="Lato"/>
          </a:endParaRPr>
        </a:p>
      </dsp:txBody>
      <dsp:txXfrm>
        <a:off x="406975" y="3944677"/>
        <a:ext cx="5213468" cy="5593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F16499-A6D9-4403-8C57-64381948F4CF}">
      <dsp:nvSpPr>
        <dsp:cNvPr id="0" name=""/>
        <dsp:cNvSpPr/>
      </dsp:nvSpPr>
      <dsp:spPr>
        <a:xfrm>
          <a:off x="4032" y="258231"/>
          <a:ext cx="2347298" cy="9389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Lato"/>
              <a:ea typeface="Lato"/>
              <a:cs typeface="Lato"/>
            </a:rPr>
            <a:t> </a:t>
          </a:r>
          <a:r>
            <a:rPr lang="en-US" sz="1600" kern="1200" dirty="0" err="1">
              <a:latin typeface="Lato"/>
              <a:ea typeface="Lato"/>
              <a:cs typeface="Lato"/>
            </a:rPr>
            <a:t>Chuẩn</a:t>
          </a:r>
          <a:r>
            <a:rPr lang="en-US" sz="1600" kern="1200" dirty="0">
              <a:latin typeface="Lato"/>
              <a:ea typeface="Lato"/>
              <a:cs typeface="Lato"/>
            </a:rPr>
            <a:t> </a:t>
          </a:r>
          <a:r>
            <a:rPr lang="en-US" sz="1600" kern="1200" dirty="0" err="1">
              <a:latin typeface="Lato"/>
              <a:ea typeface="Lato"/>
              <a:cs typeface="Lato"/>
            </a:rPr>
            <a:t>bị</a:t>
          </a:r>
          <a:r>
            <a:rPr lang="en-US" sz="1600" kern="1200" dirty="0">
              <a:latin typeface="Lato"/>
              <a:ea typeface="Lato"/>
              <a:cs typeface="Lato"/>
            </a:rPr>
            <a:t> </a:t>
          </a:r>
          <a:r>
            <a:rPr lang="en-US" sz="1600" kern="1200" dirty="0" err="1">
              <a:latin typeface="Lato"/>
              <a:ea typeface="Lato"/>
              <a:cs typeface="Lato"/>
            </a:rPr>
            <a:t>danh</a:t>
          </a:r>
          <a:r>
            <a:rPr lang="en-US" sz="1600" kern="1200" dirty="0">
              <a:latin typeface="Lato"/>
              <a:ea typeface="Lato"/>
              <a:cs typeface="Lato"/>
            </a:rPr>
            <a:t> </a:t>
          </a:r>
          <a:r>
            <a:rPr lang="en-US" sz="1600" kern="1200" dirty="0" err="1">
              <a:latin typeface="Lato"/>
              <a:ea typeface="Lato"/>
              <a:cs typeface="Lato"/>
            </a:rPr>
            <a:t>sách</a:t>
          </a:r>
          <a:r>
            <a:rPr lang="en-US" sz="1600" kern="1200" dirty="0">
              <a:latin typeface="Lato"/>
              <a:ea typeface="Lato"/>
              <a:cs typeface="Lato"/>
            </a:rPr>
            <a:t> </a:t>
          </a:r>
          <a:r>
            <a:rPr lang="en-US" sz="1600" kern="1200" dirty="0" err="1">
              <a:latin typeface="Lato"/>
              <a:ea typeface="Lato"/>
              <a:cs typeface="Lato"/>
            </a:rPr>
            <a:t>lớp</a:t>
          </a:r>
          <a:endParaRPr lang="en-US" sz="1600" kern="1200" dirty="0">
            <a:latin typeface="Lato"/>
            <a:ea typeface="Lato"/>
            <a:cs typeface="Lato"/>
          </a:endParaRPr>
        </a:p>
      </dsp:txBody>
      <dsp:txXfrm>
        <a:off x="473492" y="258231"/>
        <a:ext cx="1408379" cy="938919"/>
      </dsp:txXfrm>
    </dsp:sp>
    <dsp:sp modelId="{05200A28-4783-4C14-9144-755A719DBC6D}">
      <dsp:nvSpPr>
        <dsp:cNvPr id="0" name=""/>
        <dsp:cNvSpPr/>
      </dsp:nvSpPr>
      <dsp:spPr>
        <a:xfrm>
          <a:off x="2116601" y="258231"/>
          <a:ext cx="2347298" cy="9389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Lato"/>
              <a:ea typeface="Lato"/>
              <a:cs typeface="Lato"/>
            </a:rPr>
            <a:t> Điểm danh</a:t>
          </a:r>
        </a:p>
      </dsp:txBody>
      <dsp:txXfrm>
        <a:off x="2586061" y="258231"/>
        <a:ext cx="1408379" cy="938919"/>
      </dsp:txXfrm>
    </dsp:sp>
    <dsp:sp modelId="{6C8B82C9-177C-4356-AC66-14B50E0368AA}">
      <dsp:nvSpPr>
        <dsp:cNvPr id="0" name=""/>
        <dsp:cNvSpPr/>
      </dsp:nvSpPr>
      <dsp:spPr>
        <a:xfrm>
          <a:off x="4229170" y="258231"/>
          <a:ext cx="2347298" cy="9389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Lato"/>
              <a:ea typeface="Lato"/>
              <a:cs typeface="Lato"/>
            </a:rPr>
            <a:t> </a:t>
          </a:r>
          <a:r>
            <a:rPr lang="en-US" sz="1600" kern="1200" dirty="0" err="1">
              <a:latin typeface="Lato"/>
              <a:ea typeface="Lato"/>
              <a:cs typeface="Lato"/>
            </a:rPr>
            <a:t>Tổng</a:t>
          </a:r>
          <a:r>
            <a:rPr lang="en-US" sz="1600" kern="1200" dirty="0">
              <a:latin typeface="Lato"/>
              <a:ea typeface="Lato"/>
              <a:cs typeface="Lato"/>
            </a:rPr>
            <a:t> </a:t>
          </a:r>
          <a:r>
            <a:rPr lang="en-US" sz="1600" kern="1200" dirty="0" err="1">
              <a:latin typeface="Lato"/>
              <a:ea typeface="Lato"/>
              <a:cs typeface="Lato"/>
            </a:rPr>
            <a:t>hợp</a:t>
          </a:r>
          <a:r>
            <a:rPr lang="en-US" sz="1600" kern="1200" dirty="0">
              <a:latin typeface="Lato"/>
              <a:ea typeface="Lato"/>
              <a:cs typeface="Lato"/>
            </a:rPr>
            <a:t> </a:t>
          </a:r>
          <a:r>
            <a:rPr lang="en-US" sz="1600" kern="1200" dirty="0" err="1">
              <a:latin typeface="Lato"/>
              <a:ea typeface="Lato"/>
              <a:cs typeface="Lato"/>
            </a:rPr>
            <a:t>các</a:t>
          </a:r>
          <a:r>
            <a:rPr lang="en-US" sz="1600" kern="1200" dirty="0">
              <a:latin typeface="Lato"/>
              <a:ea typeface="Lato"/>
              <a:cs typeface="Lato"/>
            </a:rPr>
            <a:t> </a:t>
          </a:r>
          <a:r>
            <a:rPr lang="en-US" sz="1600" kern="1200" dirty="0" err="1">
              <a:latin typeface="Lato"/>
              <a:ea typeface="Lato"/>
              <a:cs typeface="Lato"/>
            </a:rPr>
            <a:t>lần</a:t>
          </a:r>
          <a:r>
            <a:rPr lang="en-US" sz="1600" kern="1200" dirty="0">
              <a:latin typeface="Lato"/>
              <a:ea typeface="Lato"/>
              <a:cs typeface="Lato"/>
            </a:rPr>
            <a:t> </a:t>
          </a:r>
          <a:r>
            <a:rPr lang="en-US" sz="1600" kern="1200" dirty="0" err="1">
              <a:latin typeface="Lato"/>
              <a:ea typeface="Lato"/>
              <a:cs typeface="Lato"/>
            </a:rPr>
            <a:t>điểm</a:t>
          </a:r>
          <a:r>
            <a:rPr lang="en-US" sz="1600" kern="1200" dirty="0">
              <a:latin typeface="Lato"/>
              <a:ea typeface="Lato"/>
              <a:cs typeface="Lato"/>
            </a:rPr>
            <a:t> </a:t>
          </a:r>
          <a:r>
            <a:rPr lang="en-US" sz="1600" kern="1200" dirty="0" err="1">
              <a:latin typeface="Lato"/>
              <a:ea typeface="Lato"/>
              <a:cs typeface="Lato"/>
            </a:rPr>
            <a:t>danh</a:t>
          </a:r>
          <a:r>
            <a:rPr lang="en-US" sz="1600" kern="1200" dirty="0">
              <a:latin typeface="Lato"/>
              <a:ea typeface="Lato"/>
              <a:cs typeface="Lato"/>
            </a:rPr>
            <a:t> </a:t>
          </a:r>
          <a:r>
            <a:rPr lang="en-US" sz="1600" kern="1200" dirty="0" err="1">
              <a:latin typeface="Lato"/>
              <a:ea typeface="Lato"/>
              <a:cs typeface="Lato"/>
            </a:rPr>
            <a:t>thành</a:t>
          </a:r>
          <a:r>
            <a:rPr lang="en-US" sz="1600" kern="1200" dirty="0">
              <a:latin typeface="Lato"/>
              <a:ea typeface="Lato"/>
              <a:cs typeface="Lato"/>
            </a:rPr>
            <a:t> 1 </a:t>
          </a:r>
          <a:r>
            <a:rPr lang="en-US" sz="1600" kern="1200" dirty="0" err="1">
              <a:latin typeface="Lato"/>
              <a:ea typeface="Lato"/>
              <a:cs typeface="Lato"/>
            </a:rPr>
            <a:t>bảng</a:t>
          </a:r>
          <a:endParaRPr lang="en-US" sz="1600" kern="1200" dirty="0">
            <a:latin typeface="Lato"/>
            <a:ea typeface="Lato"/>
            <a:cs typeface="Lato"/>
          </a:endParaRPr>
        </a:p>
      </dsp:txBody>
      <dsp:txXfrm>
        <a:off x="4698630" y="258231"/>
        <a:ext cx="1408379" cy="938919"/>
      </dsp:txXfrm>
    </dsp:sp>
    <dsp:sp modelId="{7A445D4C-29EE-4E5D-9798-C03718DA568B}">
      <dsp:nvSpPr>
        <dsp:cNvPr id="0" name=""/>
        <dsp:cNvSpPr/>
      </dsp:nvSpPr>
      <dsp:spPr>
        <a:xfrm>
          <a:off x="6341738" y="258231"/>
          <a:ext cx="2347298" cy="9389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Lato"/>
              <a:ea typeface="Lato"/>
              <a:cs typeface="Lato"/>
            </a:rPr>
            <a:t> </a:t>
          </a:r>
          <a:r>
            <a:rPr lang="en-US" sz="1600" kern="1200" dirty="0" err="1">
              <a:latin typeface="Lato"/>
              <a:ea typeface="Lato"/>
              <a:cs typeface="Lato"/>
            </a:rPr>
            <a:t>Đánh</a:t>
          </a:r>
          <a:r>
            <a:rPr lang="en-US" sz="1600" kern="1200" dirty="0">
              <a:latin typeface="Lato"/>
              <a:ea typeface="Lato"/>
              <a:cs typeface="Lato"/>
            </a:rPr>
            <a:t> giá điểm dựa trên bảng</a:t>
          </a:r>
        </a:p>
      </dsp:txBody>
      <dsp:txXfrm>
        <a:off x="6811198" y="258231"/>
        <a:ext cx="1408379" cy="9389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0647FD-BE71-4BAF-860B-F4E2ED21F18F}">
      <dsp:nvSpPr>
        <dsp:cNvPr id="0" name=""/>
        <dsp:cNvSpPr/>
      </dsp:nvSpPr>
      <dsp:spPr>
        <a:xfrm>
          <a:off x="3138" y="274394"/>
          <a:ext cx="2744725" cy="109789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682" tIns="61341" rIns="30671" bIns="61341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Định vị</a:t>
          </a:r>
        </a:p>
      </dsp:txBody>
      <dsp:txXfrm>
        <a:off x="3138" y="274394"/>
        <a:ext cx="2470253" cy="1097890"/>
      </dsp:txXfrm>
    </dsp:sp>
    <dsp:sp modelId="{2403444C-150B-4AAA-AAC8-69E1E063ABE0}">
      <dsp:nvSpPr>
        <dsp:cNvPr id="0" name=""/>
        <dsp:cNvSpPr/>
      </dsp:nvSpPr>
      <dsp:spPr>
        <a:xfrm>
          <a:off x="2198918" y="274394"/>
          <a:ext cx="2744725" cy="10978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Lato"/>
              <a:ea typeface="Lato"/>
              <a:cs typeface="Lato"/>
            </a:rPr>
            <a:t>Mã QR </a:t>
          </a:r>
          <a:r>
            <a:rPr lang="en-US" sz="2300" kern="1200" dirty="0" err="1">
              <a:latin typeface="Lato"/>
              <a:ea typeface="Lato"/>
              <a:cs typeface="Lato"/>
            </a:rPr>
            <a:t>thay</a:t>
          </a:r>
          <a:r>
            <a:rPr lang="en-US" sz="2300" kern="1200" dirty="0">
              <a:latin typeface="Lato"/>
              <a:ea typeface="Lato"/>
              <a:cs typeface="Lato"/>
            </a:rPr>
            <a:t> </a:t>
          </a:r>
          <a:r>
            <a:rPr lang="en-US" sz="2300" kern="1200" dirty="0" err="1">
              <a:latin typeface="Lato"/>
              <a:ea typeface="Lato"/>
              <a:cs typeface="Lato"/>
            </a:rPr>
            <a:t>đổi</a:t>
          </a:r>
          <a:endParaRPr lang="en-US" sz="2300" kern="1200" dirty="0">
            <a:latin typeface="Calibri Light"/>
            <a:ea typeface="Calibri Light"/>
            <a:cs typeface="Calibri Light"/>
          </a:endParaRPr>
        </a:p>
      </dsp:txBody>
      <dsp:txXfrm>
        <a:off x="2747863" y="274394"/>
        <a:ext cx="1646835" cy="1097890"/>
      </dsp:txXfrm>
    </dsp:sp>
    <dsp:sp modelId="{7248A354-FD63-48D1-B13B-09CE6F13EE9E}">
      <dsp:nvSpPr>
        <dsp:cNvPr id="0" name=""/>
        <dsp:cNvSpPr/>
      </dsp:nvSpPr>
      <dsp:spPr>
        <a:xfrm>
          <a:off x="4394699" y="274394"/>
          <a:ext cx="2744725" cy="10978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>
              <a:latin typeface="Lato"/>
              <a:ea typeface="Lato"/>
              <a:cs typeface="Lato"/>
            </a:rPr>
            <a:t>Thời</a:t>
          </a:r>
          <a:r>
            <a:rPr lang="en-US" sz="2300" kern="1200" dirty="0">
              <a:latin typeface="Lato"/>
              <a:ea typeface="Lato"/>
              <a:cs typeface="Lato"/>
            </a:rPr>
            <a:t> </a:t>
          </a:r>
          <a:r>
            <a:rPr lang="en-US" sz="2300" kern="1200" dirty="0" err="1">
              <a:latin typeface="Lato"/>
              <a:ea typeface="Lato"/>
              <a:cs typeface="Lato"/>
            </a:rPr>
            <a:t>gian</a:t>
          </a:r>
          <a:r>
            <a:rPr lang="en-US" sz="2300" kern="1200" dirty="0">
              <a:latin typeface="Lato"/>
              <a:ea typeface="Lato"/>
              <a:cs typeface="Lato"/>
            </a:rPr>
            <a:t> </a:t>
          </a:r>
          <a:r>
            <a:rPr lang="en-US" sz="2300" kern="1200" dirty="0" err="1">
              <a:latin typeface="Lato"/>
              <a:ea typeface="Lato"/>
              <a:cs typeface="Lato"/>
            </a:rPr>
            <a:t>đăng</a:t>
          </a:r>
          <a:r>
            <a:rPr lang="en-US" sz="2300" kern="1200" dirty="0">
              <a:latin typeface="Lato"/>
              <a:ea typeface="Lato"/>
              <a:cs typeface="Lato"/>
            </a:rPr>
            <a:t> </a:t>
          </a:r>
          <a:r>
            <a:rPr lang="en-US" sz="2300" kern="1200" dirty="0" err="1">
              <a:latin typeface="Lato"/>
              <a:ea typeface="Lato"/>
              <a:cs typeface="Lato"/>
            </a:rPr>
            <a:t>nhập</a:t>
          </a:r>
          <a:endParaRPr lang="en-US" sz="2300" kern="1200" dirty="0">
            <a:latin typeface="Lato"/>
            <a:ea typeface="Lato"/>
            <a:cs typeface="Lato"/>
          </a:endParaRPr>
        </a:p>
      </dsp:txBody>
      <dsp:txXfrm>
        <a:off x="4943644" y="274394"/>
        <a:ext cx="1646835" cy="10978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980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C5DD3B49-F775-49FC-ACAD-45B074D1C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0488" y="2365248"/>
            <a:ext cx="4383024" cy="2127504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8804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94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30E77F8-D9D4-D62A-6464-AEDC1998792C}"/>
              </a:ext>
            </a:extLst>
          </p:cNvPr>
          <p:cNvCxnSpPr>
            <a:cxnSpLocks/>
          </p:cNvCxnSpPr>
          <p:nvPr userDrawn="1"/>
        </p:nvCxnSpPr>
        <p:spPr>
          <a:xfrm>
            <a:off x="0" y="282702"/>
            <a:ext cx="9144000" cy="0"/>
          </a:xfrm>
          <a:prstGeom prst="line">
            <a:avLst/>
          </a:prstGeom>
          <a:ln w="571500">
            <a:solidFill>
              <a:srgbClr val="C020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8"/>
            <a:ext cx="2057400" cy="276999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8"/>
            <a:ext cx="3086100" cy="276999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7"/>
            <a:ext cx="2057400" cy="276999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523E8A-7E38-94E8-EF35-E6D5CC7235FD}"/>
              </a:ext>
            </a:extLst>
          </p:cNvPr>
          <p:cNvCxnSpPr>
            <a:cxnSpLocks/>
          </p:cNvCxnSpPr>
          <p:nvPr userDrawn="1"/>
        </p:nvCxnSpPr>
        <p:spPr>
          <a:xfrm>
            <a:off x="0" y="653128"/>
            <a:ext cx="9144000" cy="0"/>
          </a:xfrm>
          <a:prstGeom prst="line">
            <a:avLst/>
          </a:prstGeom>
          <a:ln w="38100">
            <a:solidFill>
              <a:srgbClr val="E79E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9E6F9403-CE10-AE99-0C46-1ECE9E9B42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2703" r="1"/>
          <a:stretch/>
        </p:blipFill>
        <p:spPr>
          <a:xfrm>
            <a:off x="129363" y="6332575"/>
            <a:ext cx="1169954" cy="4212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F42E31C-F60A-84F7-BB8B-DADD4120074B}"/>
              </a:ext>
            </a:extLst>
          </p:cNvPr>
          <p:cNvSpPr txBox="1"/>
          <p:nvPr userDrawn="1"/>
        </p:nvSpPr>
        <p:spPr>
          <a:xfrm>
            <a:off x="1250879" y="6411031"/>
            <a:ext cx="2638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TRƯỜNG CÔNG NGHỆ THÔNG TIN VÀ TRUYỀN THÔNG</a:t>
            </a:r>
            <a:br>
              <a:rPr lang="en-US" sz="600" b="1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</a:br>
            <a:r>
              <a:rPr lang="en-US" sz="600" b="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School of Information and Communication Technology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01753FF-F9D4-F734-704F-ED96E48DEAE7}"/>
              </a:ext>
            </a:extLst>
          </p:cNvPr>
          <p:cNvCxnSpPr>
            <a:cxnSpLocks/>
          </p:cNvCxnSpPr>
          <p:nvPr userDrawn="1"/>
        </p:nvCxnSpPr>
        <p:spPr>
          <a:xfrm>
            <a:off x="3429000" y="6542153"/>
            <a:ext cx="5495783" cy="0"/>
          </a:xfrm>
          <a:prstGeom prst="line">
            <a:avLst/>
          </a:prstGeom>
          <a:ln w="28575">
            <a:solidFill>
              <a:srgbClr val="C020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547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EED565-B201-9820-6A01-805841558911}"/>
              </a:ext>
            </a:extLst>
          </p:cNvPr>
          <p:cNvCxnSpPr>
            <a:cxnSpLocks/>
          </p:cNvCxnSpPr>
          <p:nvPr userDrawn="1"/>
        </p:nvCxnSpPr>
        <p:spPr>
          <a:xfrm>
            <a:off x="-13" y="794419"/>
            <a:ext cx="9144000" cy="0"/>
          </a:xfrm>
          <a:prstGeom prst="line">
            <a:avLst/>
          </a:prstGeom>
          <a:ln w="295275">
            <a:solidFill>
              <a:srgbClr val="E79E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A6EB48-D64D-4896-8A66-A0FB7466F239}"/>
              </a:ext>
            </a:extLst>
          </p:cNvPr>
          <p:cNvCxnSpPr>
            <a:cxnSpLocks/>
          </p:cNvCxnSpPr>
          <p:nvPr userDrawn="1"/>
        </p:nvCxnSpPr>
        <p:spPr>
          <a:xfrm>
            <a:off x="0" y="282702"/>
            <a:ext cx="9144000" cy="0"/>
          </a:xfrm>
          <a:prstGeom prst="line">
            <a:avLst/>
          </a:prstGeom>
          <a:ln w="571500">
            <a:solidFill>
              <a:srgbClr val="C020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8/17/2022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 ………………………………………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FE36A8-2FCE-F0B1-3F90-9D04219BB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2703" r="1"/>
          <a:stretch/>
        </p:blipFill>
        <p:spPr>
          <a:xfrm>
            <a:off x="129363" y="6332575"/>
            <a:ext cx="1169954" cy="4212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60CF8D-B081-7F62-9D0E-C836DABC4C57}"/>
              </a:ext>
            </a:extLst>
          </p:cNvPr>
          <p:cNvSpPr txBox="1"/>
          <p:nvPr userDrawn="1"/>
        </p:nvSpPr>
        <p:spPr>
          <a:xfrm>
            <a:off x="1250879" y="6411031"/>
            <a:ext cx="2638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TRƯỜNG CÔNG NGHỆ THÔNG TIN VÀ TRUYỀN THÔNG</a:t>
            </a:r>
            <a:br>
              <a:rPr lang="en-US" sz="600" b="1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</a:br>
            <a:r>
              <a:rPr lang="en-US" sz="600" b="0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School of Information and Communication Technology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C789D6C-156F-3469-A951-6342C0863E16}"/>
              </a:ext>
            </a:extLst>
          </p:cNvPr>
          <p:cNvCxnSpPr>
            <a:cxnSpLocks/>
          </p:cNvCxnSpPr>
          <p:nvPr userDrawn="1"/>
        </p:nvCxnSpPr>
        <p:spPr>
          <a:xfrm>
            <a:off x="3429000" y="6542153"/>
            <a:ext cx="5495783" cy="0"/>
          </a:xfrm>
          <a:prstGeom prst="line">
            <a:avLst/>
          </a:prstGeom>
          <a:ln w="28575">
            <a:solidFill>
              <a:srgbClr val="C020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80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952234-11F9-A145-4760-C2E3359880B9}"/>
              </a:ext>
            </a:extLst>
          </p:cNvPr>
          <p:cNvCxnSpPr>
            <a:cxnSpLocks/>
          </p:cNvCxnSpPr>
          <p:nvPr userDrawn="1"/>
        </p:nvCxnSpPr>
        <p:spPr>
          <a:xfrm>
            <a:off x="0" y="282702"/>
            <a:ext cx="9144000" cy="0"/>
          </a:xfrm>
          <a:prstGeom prst="line">
            <a:avLst/>
          </a:prstGeom>
          <a:ln w="571500">
            <a:solidFill>
              <a:srgbClr val="C020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F7093BD-73C0-2483-4358-43D8F81A09AB}"/>
              </a:ext>
            </a:extLst>
          </p:cNvPr>
          <p:cNvCxnSpPr>
            <a:cxnSpLocks/>
          </p:cNvCxnSpPr>
          <p:nvPr userDrawn="1"/>
        </p:nvCxnSpPr>
        <p:spPr>
          <a:xfrm>
            <a:off x="0" y="665828"/>
            <a:ext cx="9144000" cy="0"/>
          </a:xfrm>
          <a:prstGeom prst="line">
            <a:avLst/>
          </a:prstGeom>
          <a:ln w="38100">
            <a:solidFill>
              <a:srgbClr val="E79E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8/17/2022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2FD5BF-015F-9AC2-A050-75A5CD218C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2703" r="1"/>
          <a:stretch/>
        </p:blipFill>
        <p:spPr>
          <a:xfrm>
            <a:off x="129363" y="6332575"/>
            <a:ext cx="1169954" cy="42121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E9591D-7B40-24C9-47DA-A438C232FEDC}"/>
              </a:ext>
            </a:extLst>
          </p:cNvPr>
          <p:cNvCxnSpPr>
            <a:cxnSpLocks/>
          </p:cNvCxnSpPr>
          <p:nvPr userDrawn="1"/>
        </p:nvCxnSpPr>
        <p:spPr>
          <a:xfrm>
            <a:off x="1432560" y="6542153"/>
            <a:ext cx="7492223" cy="0"/>
          </a:xfrm>
          <a:prstGeom prst="line">
            <a:avLst/>
          </a:prstGeom>
          <a:ln w="28575">
            <a:solidFill>
              <a:srgbClr val="C020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7985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6">
            <a:extLst>
              <a:ext uri="{FF2B5EF4-FFF2-40B4-BE49-F238E27FC236}">
                <a16:creationId xmlns:a16="http://schemas.microsoft.com/office/drawing/2014/main" id="{689FBFE6-E7AD-40DE-88B8-794C73F95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1295" y="224917"/>
            <a:ext cx="5397627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 ……………………………………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C2ED7A5-CBB5-4B5C-BD2A-3596087A71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24251" y="1011238"/>
            <a:ext cx="5384672" cy="552926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21F2271-B488-4DC9-A50E-592D82F22C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8/17/2022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06E966D-F219-41DE-82BF-3F3121B7D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F61A491-C108-489A-B2EA-9FC27DAD4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388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12830A0-EF4A-ECA6-5F78-1C732C31D048}"/>
              </a:ext>
            </a:extLst>
          </p:cNvPr>
          <p:cNvCxnSpPr>
            <a:cxnSpLocks/>
          </p:cNvCxnSpPr>
          <p:nvPr userDrawn="1"/>
        </p:nvCxnSpPr>
        <p:spPr>
          <a:xfrm>
            <a:off x="-13" y="794419"/>
            <a:ext cx="9144000" cy="0"/>
          </a:xfrm>
          <a:prstGeom prst="line">
            <a:avLst/>
          </a:prstGeom>
          <a:ln w="295275">
            <a:solidFill>
              <a:srgbClr val="E79E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DDCB185-6282-8201-590B-A6B81CF3D3A8}"/>
              </a:ext>
            </a:extLst>
          </p:cNvPr>
          <p:cNvCxnSpPr>
            <a:cxnSpLocks/>
          </p:cNvCxnSpPr>
          <p:nvPr userDrawn="1"/>
        </p:nvCxnSpPr>
        <p:spPr>
          <a:xfrm>
            <a:off x="0" y="282702"/>
            <a:ext cx="9144000" cy="0"/>
          </a:xfrm>
          <a:prstGeom prst="line">
            <a:avLst/>
          </a:prstGeom>
          <a:ln w="571500">
            <a:solidFill>
              <a:srgbClr val="C020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8/17/2022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A7287B-2E55-9DCB-A481-577345D09B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2703" r="1"/>
          <a:stretch/>
        </p:blipFill>
        <p:spPr>
          <a:xfrm>
            <a:off x="129363" y="6332575"/>
            <a:ext cx="1169954" cy="42121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F787D1-A9DF-6450-850A-526A37CF71CE}"/>
              </a:ext>
            </a:extLst>
          </p:cNvPr>
          <p:cNvCxnSpPr>
            <a:cxnSpLocks/>
          </p:cNvCxnSpPr>
          <p:nvPr userDrawn="1"/>
        </p:nvCxnSpPr>
        <p:spPr>
          <a:xfrm>
            <a:off x="1432560" y="6542153"/>
            <a:ext cx="7492223" cy="0"/>
          </a:xfrm>
          <a:prstGeom prst="line">
            <a:avLst/>
          </a:prstGeom>
          <a:ln w="28575">
            <a:solidFill>
              <a:srgbClr val="C020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933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8/17/2022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046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65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dirty="0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P2: KHẢO SÁT &amp; THIẾT KẾ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D69C03E-3BA0-3940-9FCC-213E765508A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0711" y="889265"/>
            <a:ext cx="8168270" cy="600960"/>
          </a:xfrm>
        </p:spPr>
        <p:txBody>
          <a:bodyPr lIns="91440" tIns="45720" rIns="91440" bIns="45720" anchor="t"/>
          <a:lstStyle/>
          <a:p>
            <a:r>
              <a:rPr lang="en-US" dirty="0" err="1">
                <a:latin typeface="Lato"/>
                <a:ea typeface="Lato"/>
                <a:cs typeface="Lato"/>
              </a:rPr>
              <a:t>Tác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nhân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hệ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thống</a:t>
            </a:r>
            <a:r>
              <a:rPr lang="en-US" dirty="0">
                <a:latin typeface="Lato"/>
                <a:ea typeface="Lato"/>
                <a:cs typeface="Lato"/>
              </a:rPr>
              <a:t>:</a:t>
            </a:r>
          </a:p>
          <a:p>
            <a:endParaRPr lang="en-US" dirty="0">
              <a:latin typeface="Lato"/>
              <a:ea typeface="Lato"/>
              <a:cs typeface="Lato"/>
            </a:endParaRPr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69CCFA29-FF72-779F-124E-0323C12E3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087" y="1657869"/>
            <a:ext cx="1057275" cy="83820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4387328-41C4-BDD9-8217-FAEBF566F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464" y="1657869"/>
            <a:ext cx="1057275" cy="838200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DE63FC19-4131-5E74-2F3B-4263CBE6B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265" y="1657869"/>
            <a:ext cx="1057275" cy="838200"/>
          </a:xfrm>
          <a:prstGeom prst="rect">
            <a:avLst/>
          </a:prstGeom>
        </p:spPr>
      </p:pic>
      <p:sp>
        <p:nvSpPr>
          <p:cNvPr id="8" name="Content Placeholder 14">
            <a:extLst>
              <a:ext uri="{FF2B5EF4-FFF2-40B4-BE49-F238E27FC236}">
                <a16:creationId xmlns:a16="http://schemas.microsoft.com/office/drawing/2014/main" id="{B0FDEBF1-C5F8-0D60-42B7-36C3070C9B31}"/>
              </a:ext>
            </a:extLst>
          </p:cNvPr>
          <p:cNvSpPr txBox="1">
            <a:spLocks/>
          </p:cNvSpPr>
          <p:nvPr/>
        </p:nvSpPr>
        <p:spPr>
          <a:xfrm>
            <a:off x="965648" y="2740599"/>
            <a:ext cx="1497066" cy="38748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solidFill>
                  <a:srgbClr val="C00000"/>
                </a:solidFill>
                <a:latin typeface="Lato"/>
                <a:ea typeface="Lato"/>
                <a:cs typeface="Lato"/>
              </a:rPr>
              <a:t>Sinh </a:t>
            </a:r>
            <a:r>
              <a:rPr lang="en-US" sz="2000" b="1" dirty="0" err="1">
                <a:solidFill>
                  <a:srgbClr val="C00000"/>
                </a:solidFill>
                <a:latin typeface="Lato"/>
                <a:ea typeface="Lato"/>
                <a:cs typeface="Lato"/>
              </a:rPr>
              <a:t>viên</a:t>
            </a:r>
            <a:endParaRPr lang="en-US" sz="2000" b="1" dirty="0">
              <a:solidFill>
                <a:srgbClr val="C00000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53647EF9-1B90-1235-CDB5-93353DFB13B7}"/>
              </a:ext>
            </a:extLst>
          </p:cNvPr>
          <p:cNvSpPr txBox="1">
            <a:spLocks/>
          </p:cNvSpPr>
          <p:nvPr/>
        </p:nvSpPr>
        <p:spPr>
          <a:xfrm>
            <a:off x="3643025" y="2740599"/>
            <a:ext cx="1497066" cy="38748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 err="1">
                <a:solidFill>
                  <a:srgbClr val="C00000"/>
                </a:solidFill>
                <a:latin typeface="Lato"/>
                <a:ea typeface="Lato"/>
                <a:cs typeface="Lato"/>
              </a:rPr>
              <a:t>Giảng</a:t>
            </a:r>
            <a:r>
              <a:rPr lang="en-US" sz="2000" b="1" dirty="0">
                <a:solidFill>
                  <a:srgbClr val="C00000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b="1" dirty="0" err="1">
                <a:solidFill>
                  <a:srgbClr val="C00000"/>
                </a:solidFill>
                <a:latin typeface="Lato"/>
                <a:ea typeface="Lato"/>
                <a:cs typeface="Lato"/>
              </a:rPr>
              <a:t>viên</a:t>
            </a:r>
            <a:endParaRPr lang="en-US" b="1" dirty="0" err="1">
              <a:solidFill>
                <a:srgbClr val="C00000"/>
              </a:solidFill>
            </a:endParaRPr>
          </a:p>
        </p:txBody>
      </p:sp>
      <p:sp>
        <p:nvSpPr>
          <p:cNvPr id="10" name="Content Placeholder 14">
            <a:extLst>
              <a:ext uri="{FF2B5EF4-FFF2-40B4-BE49-F238E27FC236}">
                <a16:creationId xmlns:a16="http://schemas.microsoft.com/office/drawing/2014/main" id="{57930003-1E00-7427-F52F-9B0470B509E4}"/>
              </a:ext>
            </a:extLst>
          </p:cNvPr>
          <p:cNvSpPr txBox="1">
            <a:spLocks/>
          </p:cNvSpPr>
          <p:nvPr/>
        </p:nvSpPr>
        <p:spPr>
          <a:xfrm>
            <a:off x="6329297" y="2740599"/>
            <a:ext cx="1755019" cy="44036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 err="1">
                <a:solidFill>
                  <a:srgbClr val="C00000"/>
                </a:solidFill>
                <a:latin typeface="Lato"/>
                <a:ea typeface="Lato"/>
                <a:cs typeface="Lato"/>
              </a:rPr>
              <a:t>Cán</a:t>
            </a:r>
            <a:r>
              <a:rPr lang="en-US" sz="2000" b="1" dirty="0">
                <a:solidFill>
                  <a:srgbClr val="C00000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b="1" dirty="0" err="1">
                <a:solidFill>
                  <a:srgbClr val="C00000"/>
                </a:solidFill>
                <a:latin typeface="Lato"/>
                <a:ea typeface="Lato"/>
                <a:cs typeface="Lato"/>
              </a:rPr>
              <a:t>bộ</a:t>
            </a:r>
            <a:r>
              <a:rPr lang="en-US" sz="2000" b="1" dirty="0">
                <a:solidFill>
                  <a:srgbClr val="C00000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b="1" dirty="0" err="1">
                <a:solidFill>
                  <a:srgbClr val="C00000"/>
                </a:solidFill>
                <a:latin typeface="Lato"/>
                <a:ea typeface="Lato"/>
                <a:cs typeface="Lato"/>
              </a:rPr>
              <a:t>hỗ</a:t>
            </a:r>
            <a:r>
              <a:rPr lang="en-US" sz="2000" b="1" dirty="0">
                <a:solidFill>
                  <a:srgbClr val="C00000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000" b="1" dirty="0" err="1">
                <a:solidFill>
                  <a:srgbClr val="C00000"/>
                </a:solidFill>
                <a:latin typeface="Lato"/>
                <a:ea typeface="Lato"/>
                <a:cs typeface="Lato"/>
              </a:rPr>
              <a:t>trợ</a:t>
            </a:r>
            <a:endParaRPr lang="en-US" b="1" dirty="0" err="1">
              <a:solidFill>
                <a:srgbClr val="C00000"/>
              </a:solidFill>
            </a:endParaRPr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512D4E18-2B60-BBBE-74F0-34ED18B554B6}"/>
              </a:ext>
            </a:extLst>
          </p:cNvPr>
          <p:cNvSpPr txBox="1">
            <a:spLocks/>
          </p:cNvSpPr>
          <p:nvPr/>
        </p:nvSpPr>
        <p:spPr>
          <a:xfrm>
            <a:off x="725485" y="3292085"/>
            <a:ext cx="2288715" cy="198857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Lato"/>
                <a:ea typeface="Lato"/>
                <a:cs typeface="Lato"/>
              </a:rPr>
              <a:t>Định </a:t>
            </a:r>
            <a:r>
              <a:rPr lang="en-US" sz="1800" dirty="0" err="1">
                <a:latin typeface="Lato"/>
                <a:ea typeface="Lato"/>
                <a:cs typeface="Lato"/>
              </a:rPr>
              <a:t>vị</a:t>
            </a:r>
            <a:r>
              <a:rPr lang="en-US" sz="1800" dirty="0">
                <a:latin typeface="Lato"/>
                <a:ea typeface="Lato"/>
                <a:cs typeface="Lato"/>
              </a:rPr>
              <a:t>, </a:t>
            </a:r>
            <a:r>
              <a:rPr lang="en-US" sz="1800" dirty="0" err="1">
                <a:latin typeface="Lato"/>
                <a:ea typeface="Lato"/>
                <a:cs typeface="Lato"/>
              </a:rPr>
              <a:t>quét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mã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điểm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danh</a:t>
            </a:r>
            <a:endParaRPr lang="en-US" sz="1800">
              <a:latin typeface="Lato"/>
              <a:ea typeface="Lato"/>
              <a:cs typeface="Lato"/>
            </a:endParaRPr>
          </a:p>
          <a:p>
            <a:r>
              <a:rPr lang="en-US" sz="1800" dirty="0">
                <a:latin typeface="Lato"/>
                <a:ea typeface="Lato"/>
                <a:cs typeface="Lato"/>
              </a:rPr>
              <a:t>Xem </a:t>
            </a:r>
            <a:r>
              <a:rPr lang="en-US" sz="1800" dirty="0" err="1">
                <a:latin typeface="Lato"/>
                <a:ea typeface="Lato"/>
                <a:cs typeface="Lato"/>
              </a:rPr>
              <a:t>lớp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học</a:t>
            </a:r>
            <a:r>
              <a:rPr lang="en-US" sz="1800" dirty="0">
                <a:latin typeface="Lato"/>
                <a:ea typeface="Lato"/>
                <a:cs typeface="Lato"/>
              </a:rPr>
              <a:t> </a:t>
            </a:r>
            <a:r>
              <a:rPr lang="en-US" sz="1800" dirty="0" err="1">
                <a:latin typeface="Lato"/>
                <a:ea typeface="Lato"/>
                <a:cs typeface="Lato"/>
              </a:rPr>
              <a:t>tham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gia</a:t>
            </a:r>
            <a:endParaRPr lang="en-US" sz="1800" dirty="0">
              <a:latin typeface="Lato"/>
              <a:ea typeface="Lato"/>
              <a:cs typeface="Lato"/>
            </a:endParaRPr>
          </a:p>
          <a:p>
            <a:r>
              <a:rPr lang="en-US" sz="1800" dirty="0">
                <a:latin typeface="Lato"/>
                <a:ea typeface="Lato"/>
                <a:cs typeface="Lato"/>
              </a:rPr>
              <a:t>Xem </a:t>
            </a:r>
            <a:r>
              <a:rPr lang="en-US" sz="1800" dirty="0" err="1">
                <a:latin typeface="Lato"/>
                <a:ea typeface="Lato"/>
                <a:cs typeface="Lato"/>
              </a:rPr>
              <a:t>lịch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sử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điểm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danh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bản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thân</a:t>
            </a:r>
            <a:endParaRPr lang="en-US" sz="1800" dirty="0" err="1"/>
          </a:p>
          <a:p>
            <a:endParaRPr lang="en-US" sz="1800" dirty="0"/>
          </a:p>
        </p:txBody>
      </p:sp>
      <p:sp>
        <p:nvSpPr>
          <p:cNvPr id="13" name="Content Placeholder 14">
            <a:extLst>
              <a:ext uri="{FF2B5EF4-FFF2-40B4-BE49-F238E27FC236}">
                <a16:creationId xmlns:a16="http://schemas.microsoft.com/office/drawing/2014/main" id="{1112744E-B63A-0973-10B6-8C1662BE876D}"/>
              </a:ext>
            </a:extLst>
          </p:cNvPr>
          <p:cNvSpPr txBox="1">
            <a:spLocks/>
          </p:cNvSpPr>
          <p:nvPr/>
        </p:nvSpPr>
        <p:spPr>
          <a:xfrm>
            <a:off x="6142505" y="3425509"/>
            <a:ext cx="2386559" cy="220204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Lato"/>
                <a:ea typeface="Lato"/>
                <a:cs typeface="Lato"/>
              </a:rPr>
              <a:t>Quản </a:t>
            </a:r>
            <a:r>
              <a:rPr lang="en-US" sz="1800" dirty="0" err="1">
                <a:latin typeface="Lato"/>
                <a:ea typeface="Lato"/>
                <a:cs typeface="Lato"/>
              </a:rPr>
              <a:t>lý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thông</a:t>
            </a:r>
            <a:r>
              <a:rPr lang="en-US" sz="1800" dirty="0">
                <a:latin typeface="Lato"/>
                <a:ea typeface="Lato"/>
                <a:cs typeface="Lato"/>
              </a:rPr>
              <a:t> tin </a:t>
            </a:r>
            <a:r>
              <a:rPr lang="en-US" sz="1800" dirty="0" err="1">
                <a:latin typeface="Lato"/>
                <a:ea typeface="Lato"/>
                <a:cs typeface="Lato"/>
              </a:rPr>
              <a:t>sinh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viên</a:t>
            </a:r>
            <a:r>
              <a:rPr lang="en-US" sz="1800" dirty="0">
                <a:latin typeface="Lato"/>
                <a:ea typeface="Lato"/>
                <a:cs typeface="Lato"/>
              </a:rPr>
              <a:t>, </a:t>
            </a:r>
            <a:r>
              <a:rPr lang="en-US" sz="1800" dirty="0" err="1">
                <a:latin typeface="Lato"/>
                <a:ea typeface="Lato"/>
                <a:cs typeface="Lato"/>
              </a:rPr>
              <a:t>giảng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viên</a:t>
            </a:r>
            <a:r>
              <a:rPr lang="en-US" sz="1800" dirty="0">
                <a:latin typeface="Lato"/>
                <a:ea typeface="Lato"/>
                <a:cs typeface="Lato"/>
              </a:rPr>
              <a:t>, </a:t>
            </a:r>
            <a:r>
              <a:rPr lang="en-US" sz="1800" dirty="0" err="1">
                <a:latin typeface="Lato"/>
                <a:ea typeface="Lato"/>
                <a:cs typeface="Lato"/>
              </a:rPr>
              <a:t>phòng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học</a:t>
            </a:r>
            <a:r>
              <a:rPr lang="en-US" sz="1800" dirty="0">
                <a:latin typeface="Lato"/>
                <a:ea typeface="Lato"/>
                <a:cs typeface="Lato"/>
              </a:rPr>
              <a:t>, </a:t>
            </a:r>
            <a:r>
              <a:rPr lang="en-US" sz="1800" dirty="0" err="1">
                <a:latin typeface="Lato"/>
                <a:ea typeface="Lato"/>
                <a:cs typeface="Lato"/>
              </a:rPr>
              <a:t>lớp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học</a:t>
            </a:r>
            <a:r>
              <a:rPr lang="en-US" sz="1800" dirty="0">
                <a:latin typeface="Lato"/>
                <a:ea typeface="Lato"/>
                <a:cs typeface="Lato"/>
              </a:rPr>
              <a:t>, </a:t>
            </a:r>
            <a:r>
              <a:rPr lang="en-US" sz="1800" dirty="0" err="1">
                <a:latin typeface="Lato"/>
                <a:ea typeface="Lato"/>
                <a:cs typeface="Lato"/>
              </a:rPr>
              <a:t>v.v</a:t>
            </a:r>
            <a:endParaRPr lang="en-US" sz="1800" dirty="0" err="1"/>
          </a:p>
          <a:p>
            <a:r>
              <a:rPr lang="en-US" sz="1800" dirty="0">
                <a:latin typeface="Lato"/>
                <a:ea typeface="Lato"/>
                <a:cs typeface="Lato"/>
              </a:rPr>
              <a:t>Xem </a:t>
            </a:r>
            <a:r>
              <a:rPr lang="en-US" sz="1800" dirty="0" err="1">
                <a:latin typeface="Lato"/>
                <a:ea typeface="Lato"/>
                <a:cs typeface="Lato"/>
              </a:rPr>
              <a:t>điểm</a:t>
            </a:r>
            <a:endParaRPr lang="en-US" sz="1800" dirty="0" err="1"/>
          </a:p>
          <a:p>
            <a:r>
              <a:rPr lang="en-US" sz="1800" dirty="0">
                <a:latin typeface="Lato"/>
                <a:ea typeface="Lato"/>
                <a:cs typeface="Lato"/>
              </a:rPr>
              <a:t>Xem </a:t>
            </a:r>
            <a:r>
              <a:rPr lang="en-US" sz="1800" dirty="0" err="1">
                <a:latin typeface="Lato"/>
                <a:ea typeface="Lato"/>
                <a:cs typeface="Lato"/>
              </a:rPr>
              <a:t>lịch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sử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điểm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danh</a:t>
            </a:r>
            <a:endParaRPr lang="en-US" sz="1800" dirty="0" err="1"/>
          </a:p>
        </p:txBody>
      </p:sp>
      <p:sp>
        <p:nvSpPr>
          <p:cNvPr id="14" name="Content Placeholder 14">
            <a:extLst>
              <a:ext uri="{FF2B5EF4-FFF2-40B4-BE49-F238E27FC236}">
                <a16:creationId xmlns:a16="http://schemas.microsoft.com/office/drawing/2014/main" id="{99F8C94B-45B7-A314-F709-61CA7222FBDF}"/>
              </a:ext>
            </a:extLst>
          </p:cNvPr>
          <p:cNvSpPr txBox="1">
            <a:spLocks/>
          </p:cNvSpPr>
          <p:nvPr/>
        </p:nvSpPr>
        <p:spPr>
          <a:xfrm>
            <a:off x="3393967" y="3434404"/>
            <a:ext cx="2528878" cy="280690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Lato"/>
                <a:ea typeface="Lato"/>
                <a:cs typeface="Lato"/>
              </a:rPr>
              <a:t>Xem </a:t>
            </a:r>
            <a:r>
              <a:rPr lang="en-US" sz="1800" dirty="0" err="1">
                <a:latin typeface="Lato"/>
                <a:ea typeface="Lato"/>
                <a:cs typeface="Lato"/>
              </a:rPr>
              <a:t>các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thông</a:t>
            </a:r>
            <a:r>
              <a:rPr lang="en-US" sz="1800" dirty="0">
                <a:latin typeface="Lato"/>
                <a:ea typeface="Lato"/>
                <a:cs typeface="Lato"/>
              </a:rPr>
              <a:t> tin </a:t>
            </a:r>
            <a:r>
              <a:rPr lang="en-US" sz="1800" dirty="0" err="1">
                <a:latin typeface="Lato"/>
                <a:ea typeface="Lato"/>
                <a:cs typeface="Lato"/>
              </a:rPr>
              <a:t>sinh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viên</a:t>
            </a:r>
            <a:r>
              <a:rPr lang="en-US" sz="1800" dirty="0">
                <a:latin typeface="Lato"/>
                <a:ea typeface="Lato"/>
                <a:cs typeface="Lato"/>
              </a:rPr>
              <a:t>, </a:t>
            </a:r>
            <a:r>
              <a:rPr lang="en-US" sz="1800" dirty="0" err="1">
                <a:latin typeface="Lato"/>
                <a:ea typeface="Lato"/>
                <a:cs typeface="Lato"/>
              </a:rPr>
              <a:t>giảng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viên</a:t>
            </a:r>
            <a:r>
              <a:rPr lang="en-US" sz="1800" dirty="0">
                <a:latin typeface="Lato"/>
                <a:ea typeface="Lato"/>
                <a:cs typeface="Lato"/>
              </a:rPr>
              <a:t>, </a:t>
            </a:r>
            <a:r>
              <a:rPr lang="en-US" sz="1800" dirty="0" err="1">
                <a:latin typeface="Lato"/>
                <a:ea typeface="Lato"/>
                <a:cs typeface="Lato"/>
              </a:rPr>
              <a:t>lớp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học</a:t>
            </a:r>
            <a:r>
              <a:rPr lang="en-US" sz="1800" dirty="0">
                <a:latin typeface="Lato"/>
                <a:ea typeface="Lato"/>
                <a:cs typeface="Lato"/>
              </a:rPr>
              <a:t>, </a:t>
            </a:r>
            <a:r>
              <a:rPr lang="en-US" sz="1800" dirty="0" err="1">
                <a:latin typeface="Lato"/>
                <a:ea typeface="Lato"/>
                <a:cs typeface="Lato"/>
              </a:rPr>
              <a:t>học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phần</a:t>
            </a:r>
            <a:r>
              <a:rPr lang="en-US" sz="1800" dirty="0">
                <a:latin typeface="Lato"/>
                <a:ea typeface="Lato"/>
                <a:cs typeface="Lato"/>
              </a:rPr>
              <a:t>, </a:t>
            </a:r>
            <a:r>
              <a:rPr lang="en-US" sz="1800" dirty="0" err="1">
                <a:latin typeface="Lato"/>
                <a:ea typeface="Lato"/>
                <a:cs typeface="Lato"/>
              </a:rPr>
              <a:t>v.v</a:t>
            </a:r>
            <a:endParaRPr lang="en-US" sz="1800" dirty="0" err="1"/>
          </a:p>
          <a:p>
            <a:r>
              <a:rPr lang="en-US" sz="1800" dirty="0">
                <a:latin typeface="Lato"/>
                <a:ea typeface="Lato"/>
                <a:cs typeface="Lato"/>
              </a:rPr>
              <a:t>Quản </a:t>
            </a:r>
            <a:r>
              <a:rPr lang="en-US" sz="1800" dirty="0" err="1">
                <a:latin typeface="Lato"/>
                <a:ea typeface="Lato"/>
                <a:cs typeface="Lato"/>
              </a:rPr>
              <a:t>lý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điểm</a:t>
            </a:r>
            <a:r>
              <a:rPr lang="en-US" sz="1800" dirty="0">
                <a:latin typeface="Lato"/>
                <a:ea typeface="Lato"/>
                <a:cs typeface="Lato"/>
              </a:rPr>
              <a:t> </a:t>
            </a:r>
            <a:r>
              <a:rPr lang="en-US" sz="1800" dirty="0" err="1">
                <a:latin typeface="Lato"/>
                <a:ea typeface="Lato"/>
                <a:cs typeface="Lato"/>
              </a:rPr>
              <a:t>các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lớp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tham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gia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giảng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dạy</a:t>
            </a:r>
            <a:endParaRPr lang="en-US" sz="1800" dirty="0" err="1"/>
          </a:p>
          <a:p>
            <a:r>
              <a:rPr lang="en-US" sz="1800" dirty="0" err="1">
                <a:latin typeface="Lato"/>
                <a:ea typeface="Lato"/>
                <a:cs typeface="Lato"/>
              </a:rPr>
              <a:t>Tạo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buổi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điểm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danh</a:t>
            </a:r>
          </a:p>
          <a:p>
            <a:r>
              <a:rPr lang="en-US" sz="1800" dirty="0">
                <a:latin typeface="Lato"/>
                <a:ea typeface="Lato"/>
                <a:cs typeface="Lato"/>
              </a:rPr>
              <a:t>Quản </a:t>
            </a:r>
            <a:r>
              <a:rPr lang="en-US" sz="1800" dirty="0" err="1">
                <a:latin typeface="Lato"/>
                <a:ea typeface="Lato"/>
                <a:cs typeface="Lato"/>
              </a:rPr>
              <a:t>lý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lịch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sử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điểm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danh</a:t>
            </a:r>
            <a:endParaRPr lang="en-US" sz="1800" dirty="0" err="1"/>
          </a:p>
        </p:txBody>
      </p:sp>
      <p:pic>
        <p:nvPicPr>
          <p:cNvPr id="16" name="Picture 16" descr="A picture containing text, electronics, display&#10;&#10;Description automatically generated">
            <a:extLst>
              <a:ext uri="{FF2B5EF4-FFF2-40B4-BE49-F238E27FC236}">
                <a16:creationId xmlns:a16="http://schemas.microsoft.com/office/drawing/2014/main" id="{3A03D312-4654-545E-C38E-E39C516A2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812" y="2742310"/>
            <a:ext cx="448306" cy="439411"/>
          </a:xfrm>
          <a:prstGeom prst="rect">
            <a:avLst/>
          </a:prstGeom>
        </p:spPr>
      </p:pic>
      <p:pic>
        <p:nvPicPr>
          <p:cNvPr id="17" name="Picture 16" descr="A picture containing text, electronics, display&#10;&#10;Description automatically generated">
            <a:extLst>
              <a:ext uri="{FF2B5EF4-FFF2-40B4-BE49-F238E27FC236}">
                <a16:creationId xmlns:a16="http://schemas.microsoft.com/office/drawing/2014/main" id="{30F16143-680E-498F-59B8-FF8B6EC72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302" y="2742310"/>
            <a:ext cx="448306" cy="439411"/>
          </a:xfrm>
          <a:prstGeom prst="rect">
            <a:avLst/>
          </a:prstGeom>
        </p:spPr>
      </p:pic>
      <p:pic>
        <p:nvPicPr>
          <p:cNvPr id="18" name="Picture 18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A91AB76A-C4BE-3F56-4964-8E7C09AEB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221" y="2653361"/>
            <a:ext cx="572835" cy="56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34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dirty="0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P3: XÂY DỰNG HỆ THỐNG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71A5C63-BDB8-43C2-4984-95BC6EE3599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3509" cy="5213299"/>
          </a:xfrm>
        </p:spPr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Công </a:t>
            </a:r>
            <a:r>
              <a:rPr lang="en-US" dirty="0" err="1">
                <a:latin typeface="Lato"/>
                <a:ea typeface="Lato"/>
                <a:cs typeface="Lato"/>
              </a:rPr>
              <a:t>nghệ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sử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dụng</a:t>
            </a:r>
            <a:endParaRPr lang="en-US">
              <a:latin typeface="Lato"/>
              <a:ea typeface="Lato"/>
              <a:cs typeface="Lato"/>
            </a:endParaRPr>
          </a:p>
          <a:p>
            <a:pPr lvl="1"/>
            <a:r>
              <a:rPr lang="en-US" dirty="0">
                <a:latin typeface="Lato"/>
                <a:ea typeface="Lato"/>
                <a:cs typeface="Lato"/>
              </a:rPr>
              <a:t>Front-end:</a:t>
            </a:r>
          </a:p>
          <a:p>
            <a:pPr lvl="1"/>
            <a:endParaRPr lang="en-US" dirty="0">
              <a:latin typeface="Lato"/>
              <a:ea typeface="Lato"/>
              <a:cs typeface="Lato"/>
            </a:endParaRPr>
          </a:p>
          <a:p>
            <a:pPr lvl="1"/>
            <a:endParaRPr lang="en-US" dirty="0">
              <a:latin typeface="Lato"/>
              <a:ea typeface="Lato"/>
              <a:cs typeface="Lato"/>
            </a:endParaRPr>
          </a:p>
          <a:p>
            <a:pPr lvl="1"/>
            <a:endParaRPr lang="en-US" dirty="0">
              <a:latin typeface="Lato"/>
              <a:ea typeface="Lato"/>
              <a:cs typeface="Lato"/>
            </a:endParaRPr>
          </a:p>
          <a:p>
            <a:pPr lvl="1"/>
            <a:endParaRPr lang="en-US" dirty="0">
              <a:latin typeface="Lato"/>
              <a:ea typeface="Lato"/>
              <a:cs typeface="Lato"/>
            </a:endParaRPr>
          </a:p>
          <a:p>
            <a:pPr lvl="1"/>
            <a:r>
              <a:rPr lang="en-US" dirty="0">
                <a:latin typeface="Lato"/>
                <a:ea typeface="Lato"/>
                <a:cs typeface="Lato"/>
              </a:rPr>
              <a:t>Mobile:</a:t>
            </a:r>
          </a:p>
          <a:p>
            <a:pPr lvl="1"/>
            <a:endParaRPr lang="en-US" dirty="0">
              <a:latin typeface="Lato"/>
              <a:ea typeface="Lato"/>
              <a:cs typeface="Lato"/>
            </a:endParaRPr>
          </a:p>
          <a:p>
            <a:pPr lvl="1"/>
            <a:endParaRPr lang="en-US" dirty="0">
              <a:latin typeface="Lato"/>
              <a:ea typeface="Lato"/>
              <a:cs typeface="Lato"/>
            </a:endParaRPr>
          </a:p>
          <a:p>
            <a:pPr marL="457200" lvl="1" indent="0">
              <a:buNone/>
            </a:pPr>
            <a:endParaRPr lang="en-US" sz="1200" dirty="0">
              <a:latin typeface="Lato"/>
              <a:ea typeface="Lato"/>
              <a:cs typeface="Lato"/>
            </a:endParaRPr>
          </a:p>
          <a:p>
            <a:pPr lvl="1"/>
            <a:r>
              <a:rPr lang="en-US" dirty="0">
                <a:latin typeface="Lato"/>
                <a:ea typeface="Lato"/>
                <a:cs typeface="Lato"/>
              </a:rPr>
              <a:t>Back-end:</a:t>
            </a:r>
          </a:p>
        </p:txBody>
      </p:sp>
      <p:pic>
        <p:nvPicPr>
          <p:cNvPr id="19" name="Picture 19" descr="Logo&#10;&#10;Description automatically generated">
            <a:extLst>
              <a:ext uri="{FF2B5EF4-FFF2-40B4-BE49-F238E27FC236}">
                <a16:creationId xmlns:a16="http://schemas.microsoft.com/office/drawing/2014/main" id="{7E674794-272A-9601-F00F-86B35101F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210" y="3416899"/>
            <a:ext cx="1814620" cy="1189402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605E59CD-BC89-72F3-385F-8DD9CCA24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289" y="1856482"/>
            <a:ext cx="1814620" cy="1189402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95EBD45C-5957-418C-A24E-B99F1B931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563" y="1946895"/>
            <a:ext cx="1756435" cy="744611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CB0B32AC-4D59-A14D-5E1F-04ACFD41B9BE}"/>
              </a:ext>
            </a:extLst>
          </p:cNvPr>
          <p:cNvGrpSpPr/>
          <p:nvPr/>
        </p:nvGrpSpPr>
        <p:grpSpPr>
          <a:xfrm>
            <a:off x="5965814" y="1621068"/>
            <a:ext cx="1377292" cy="1515871"/>
            <a:chOff x="5965814" y="1621068"/>
            <a:chExt cx="1377292" cy="1515871"/>
          </a:xfrm>
        </p:grpSpPr>
        <p:pic>
          <p:nvPicPr>
            <p:cNvPr id="22" name="Picture 22">
              <a:extLst>
                <a:ext uri="{FF2B5EF4-FFF2-40B4-BE49-F238E27FC236}">
                  <a16:creationId xmlns:a16="http://schemas.microsoft.com/office/drawing/2014/main" id="{550E5483-A195-8E19-58A2-035ECCF19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65814" y="1621068"/>
              <a:ext cx="1377292" cy="1396263"/>
            </a:xfrm>
            <a:prstGeom prst="rect">
              <a:avLst/>
            </a:prstGeom>
          </p:spPr>
        </p:pic>
        <p:sp>
          <p:nvSpPr>
            <p:cNvPr id="24" name="Content Placeholder 14">
              <a:extLst>
                <a:ext uri="{FF2B5EF4-FFF2-40B4-BE49-F238E27FC236}">
                  <a16:creationId xmlns:a16="http://schemas.microsoft.com/office/drawing/2014/main" id="{6EF828EB-AE44-CF6A-18A6-0A0CEB621A3A}"/>
                </a:ext>
              </a:extLst>
            </p:cNvPr>
            <p:cNvSpPr txBox="1">
              <a:spLocks/>
            </p:cNvSpPr>
            <p:nvPr/>
          </p:nvSpPr>
          <p:spPr>
            <a:xfrm>
              <a:off x="5980042" y="2770384"/>
              <a:ext cx="1349653" cy="366555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>
                  <a:latin typeface="Lato"/>
                  <a:ea typeface="Lato"/>
                  <a:cs typeface="Lato"/>
                </a:rPr>
                <a:t>Material UI</a:t>
              </a:r>
              <a:endParaRPr lang="en-US" sz="1800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0E1B3B8-0BFE-C1D1-F00C-7D2FC81CD9D7}"/>
              </a:ext>
            </a:extLst>
          </p:cNvPr>
          <p:cNvGrpSpPr/>
          <p:nvPr/>
        </p:nvGrpSpPr>
        <p:grpSpPr>
          <a:xfrm>
            <a:off x="5259543" y="3315470"/>
            <a:ext cx="1349653" cy="1405544"/>
            <a:chOff x="5259543" y="3315470"/>
            <a:chExt cx="1349653" cy="1405544"/>
          </a:xfrm>
        </p:grpSpPr>
        <p:pic>
          <p:nvPicPr>
            <p:cNvPr id="25" name="Picture 25" descr="Icon&#10;&#10;Description automatically generated">
              <a:extLst>
                <a:ext uri="{FF2B5EF4-FFF2-40B4-BE49-F238E27FC236}">
                  <a16:creationId xmlns:a16="http://schemas.microsoft.com/office/drawing/2014/main" id="{07EA59D9-498E-7756-F0B1-CB7EA8AB7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82854" y="3315470"/>
              <a:ext cx="1109209" cy="1109209"/>
            </a:xfrm>
            <a:prstGeom prst="rect">
              <a:avLst/>
            </a:prstGeom>
          </p:spPr>
        </p:pic>
        <p:sp>
          <p:nvSpPr>
            <p:cNvPr id="26" name="Content Placeholder 14">
              <a:extLst>
                <a:ext uri="{FF2B5EF4-FFF2-40B4-BE49-F238E27FC236}">
                  <a16:creationId xmlns:a16="http://schemas.microsoft.com/office/drawing/2014/main" id="{4BD8EDC8-AFAF-3CD1-537E-71856457CFDF}"/>
                </a:ext>
              </a:extLst>
            </p:cNvPr>
            <p:cNvSpPr txBox="1">
              <a:spLocks/>
            </p:cNvSpPr>
            <p:nvPr/>
          </p:nvSpPr>
          <p:spPr>
            <a:xfrm>
              <a:off x="5259543" y="4354459"/>
              <a:ext cx="1349653" cy="366555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>
                  <a:latin typeface="Lato"/>
                  <a:ea typeface="Lato"/>
                  <a:cs typeface="Lato"/>
                </a:rPr>
                <a:t>Expo</a:t>
              </a:r>
              <a:endParaRPr lang="en-US" sz="1800" dirty="0"/>
            </a:p>
          </p:txBody>
        </p:sp>
      </p:grpSp>
      <p:pic>
        <p:nvPicPr>
          <p:cNvPr id="28" name="Picture 28" descr="Logo&#10;&#10;Description automatically generated">
            <a:extLst>
              <a:ext uri="{FF2B5EF4-FFF2-40B4-BE49-F238E27FC236}">
                <a16:creationId xmlns:a16="http://schemas.microsoft.com/office/drawing/2014/main" id="{A4829330-DFFF-65B5-7677-08E325D7C0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952" y="5406822"/>
            <a:ext cx="1216039" cy="426648"/>
          </a:xfrm>
          <a:prstGeom prst="rect">
            <a:avLst/>
          </a:prstGeom>
        </p:spPr>
      </p:pic>
      <p:pic>
        <p:nvPicPr>
          <p:cNvPr id="29" name="Picture 29" descr="Logo, company name&#10;&#10;Description automatically generated">
            <a:extLst>
              <a:ext uri="{FF2B5EF4-FFF2-40B4-BE49-F238E27FC236}">
                <a16:creationId xmlns:a16="http://schemas.microsoft.com/office/drawing/2014/main" id="{D121D632-5494-7AB2-5C19-451B1D0768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8317" y="5176809"/>
            <a:ext cx="1680827" cy="782333"/>
          </a:xfrm>
          <a:prstGeom prst="rect">
            <a:avLst/>
          </a:prstGeom>
        </p:spPr>
      </p:pic>
      <p:pic>
        <p:nvPicPr>
          <p:cNvPr id="30" name="Picture 30" descr="Text&#10;&#10;Description automatically generated">
            <a:extLst>
              <a:ext uri="{FF2B5EF4-FFF2-40B4-BE49-F238E27FC236}">
                <a16:creationId xmlns:a16="http://schemas.microsoft.com/office/drawing/2014/main" id="{BAE02DF8-7F19-7335-73C9-4881A171673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2237" r="-346" b="31299"/>
          <a:stretch/>
        </p:blipFill>
        <p:spPr>
          <a:xfrm>
            <a:off x="3826441" y="5355358"/>
            <a:ext cx="2752694" cy="525151"/>
          </a:xfrm>
          <a:prstGeom prst="rect">
            <a:avLst/>
          </a:prstGeom>
        </p:spPr>
      </p:pic>
      <p:pic>
        <p:nvPicPr>
          <p:cNvPr id="33" name="Picture 33" descr="Logo&#10;&#10;Description automatically generated">
            <a:extLst>
              <a:ext uri="{FF2B5EF4-FFF2-40B4-BE49-F238E27FC236}">
                <a16:creationId xmlns:a16="http://schemas.microsoft.com/office/drawing/2014/main" id="{9959BAAC-B910-4C55-DC04-EE6BF61F76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8483" y="5295687"/>
            <a:ext cx="2164586" cy="64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752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dirty="0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P3: XÂY DỰNG HỆ THỐNG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71A5C63-BDB8-43C2-4984-95BC6EE3599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92479" cy="517988"/>
          </a:xfrm>
        </p:spPr>
        <p:txBody>
          <a:bodyPr lIns="91440" tIns="45720" rIns="91440" bIns="45720" anchor="t"/>
          <a:lstStyle/>
          <a:p>
            <a:r>
              <a:rPr lang="en-US" dirty="0" err="1">
                <a:latin typeface="Lato"/>
                <a:ea typeface="Lato"/>
                <a:cs typeface="Lato"/>
              </a:rPr>
              <a:t>Kiến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trúc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hệ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thống</a:t>
            </a:r>
            <a:endParaRPr lang="en-US" dirty="0">
              <a:latin typeface="Lato"/>
              <a:ea typeface="Lato"/>
              <a:cs typeface="Lato"/>
            </a:endParaRP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7A59BFF9-60F1-D218-7939-FC060E690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42" y="1602742"/>
            <a:ext cx="4848975" cy="4202670"/>
          </a:xfrm>
          <a:prstGeom prst="rect">
            <a:avLst/>
          </a:prstGeom>
        </p:spPr>
      </p:pic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2A216DAF-155F-E5E4-1931-9C75717A02C7}"/>
              </a:ext>
            </a:extLst>
          </p:cNvPr>
          <p:cNvSpPr txBox="1">
            <a:spLocks/>
          </p:cNvSpPr>
          <p:nvPr/>
        </p:nvSpPr>
        <p:spPr>
          <a:xfrm>
            <a:off x="5480547" y="1600085"/>
            <a:ext cx="3399582" cy="368613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Lato"/>
                <a:ea typeface="Lato"/>
                <a:cs typeface="Lato"/>
              </a:rPr>
              <a:t>Celery:</a:t>
            </a:r>
            <a:endParaRPr lang="en-US" dirty="0"/>
          </a:p>
          <a:p>
            <a:pPr lvl="1"/>
            <a:r>
              <a:rPr lang="en-US" sz="1800" err="1">
                <a:latin typeface="Lato"/>
                <a:ea typeface="Lato"/>
                <a:cs typeface="Lato"/>
              </a:rPr>
              <a:t>Xử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err="1">
                <a:latin typeface="Lato"/>
                <a:ea typeface="Lato"/>
                <a:cs typeface="Lato"/>
              </a:rPr>
              <a:t>lý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err="1">
                <a:latin typeface="Lato"/>
                <a:ea typeface="Lato"/>
                <a:cs typeface="Lato"/>
              </a:rPr>
              <a:t>các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err="1">
                <a:latin typeface="Lato"/>
                <a:ea typeface="Lato"/>
                <a:cs typeface="Lato"/>
              </a:rPr>
              <a:t>công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err="1">
                <a:latin typeface="Lato"/>
                <a:ea typeface="Lato"/>
                <a:cs typeface="Lato"/>
              </a:rPr>
              <a:t>việc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err="1">
                <a:latin typeface="Lato"/>
                <a:ea typeface="Lato"/>
                <a:cs typeface="Lato"/>
              </a:rPr>
              <a:t>tốn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err="1">
                <a:latin typeface="Lato"/>
                <a:ea typeface="Lato"/>
                <a:cs typeface="Lato"/>
              </a:rPr>
              <a:t>thời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err="1">
                <a:latin typeface="Lato"/>
                <a:ea typeface="Lato"/>
                <a:cs typeface="Lato"/>
              </a:rPr>
              <a:t>gian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err="1">
                <a:latin typeface="Lato"/>
                <a:ea typeface="Lato"/>
                <a:cs typeface="Lato"/>
              </a:rPr>
              <a:t>trong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err="1">
                <a:latin typeface="Lato"/>
                <a:ea typeface="Lato"/>
                <a:cs typeface="Lato"/>
              </a:rPr>
              <a:t>nền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err="1">
                <a:latin typeface="Lato"/>
                <a:ea typeface="Lato"/>
                <a:cs typeface="Lato"/>
              </a:rPr>
              <a:t>để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err="1">
                <a:latin typeface="Lato"/>
                <a:ea typeface="Lato"/>
                <a:cs typeface="Lato"/>
              </a:rPr>
              <a:t>cung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err="1">
                <a:latin typeface="Lato"/>
                <a:ea typeface="Lato"/>
                <a:cs typeface="Lato"/>
              </a:rPr>
              <a:t>cấp</a:t>
            </a:r>
            <a:r>
              <a:rPr lang="en-US" sz="1800" dirty="0">
                <a:latin typeface="Lato"/>
                <a:ea typeface="Lato"/>
                <a:cs typeface="Lato"/>
              </a:rPr>
              <a:t> UX </a:t>
            </a:r>
            <a:r>
              <a:rPr lang="en-US" sz="1800" err="1">
                <a:latin typeface="Lato"/>
                <a:ea typeface="Lato"/>
                <a:cs typeface="Lato"/>
              </a:rPr>
              <a:t>tốt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err="1">
                <a:latin typeface="Lato"/>
                <a:ea typeface="Lato"/>
                <a:cs typeface="Lato"/>
              </a:rPr>
              <a:t>hơn</a:t>
            </a:r>
            <a:r>
              <a:rPr lang="en-US" sz="1800" dirty="0">
                <a:latin typeface="Lato"/>
                <a:ea typeface="Lato"/>
                <a:cs typeface="Lato"/>
              </a:rPr>
              <a:t>.</a:t>
            </a:r>
            <a:endParaRPr lang="en-US" sz="1800"/>
          </a:p>
          <a:p>
            <a:pPr lvl="1"/>
            <a:r>
              <a:rPr lang="en-US" sz="1800" dirty="0" err="1">
                <a:latin typeface="Lato"/>
                <a:ea typeface="Lato"/>
                <a:cs typeface="Lato"/>
              </a:rPr>
              <a:t>Xử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lý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các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công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việc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chạy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theo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lịch</a:t>
            </a:r>
            <a:r>
              <a:rPr lang="en-US" sz="1800" dirty="0">
                <a:latin typeface="Lato"/>
                <a:ea typeface="Lato"/>
                <a:cs typeface="Lato"/>
              </a:rPr>
              <a:t>.</a:t>
            </a:r>
          </a:p>
          <a:p>
            <a:r>
              <a:rPr lang="en-US" sz="2000" dirty="0">
                <a:latin typeface="Lato"/>
                <a:ea typeface="Lato"/>
                <a:cs typeface="Lato"/>
              </a:rPr>
              <a:t>Redis:</a:t>
            </a:r>
          </a:p>
          <a:p>
            <a:pPr lvl="1"/>
            <a:r>
              <a:rPr lang="en-US" sz="1800" dirty="0">
                <a:latin typeface="Lato"/>
                <a:ea typeface="Lato"/>
                <a:cs typeface="Lato"/>
              </a:rPr>
              <a:t>Trung </a:t>
            </a:r>
            <a:r>
              <a:rPr lang="en-US" sz="1800" dirty="0" err="1">
                <a:latin typeface="Lato"/>
                <a:ea typeface="Lato"/>
                <a:cs typeface="Lato"/>
              </a:rPr>
              <a:t>chuyển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giữa</a:t>
            </a:r>
            <a:r>
              <a:rPr lang="en-US" sz="1800" dirty="0">
                <a:latin typeface="Lato"/>
                <a:ea typeface="Lato"/>
                <a:cs typeface="Lato"/>
              </a:rPr>
              <a:t> API Server </a:t>
            </a:r>
            <a:r>
              <a:rPr lang="en-US" sz="1800" dirty="0" err="1">
                <a:latin typeface="Lato"/>
                <a:ea typeface="Lato"/>
                <a:cs typeface="Lato"/>
              </a:rPr>
              <a:t>và</a:t>
            </a:r>
            <a:r>
              <a:rPr lang="en-US" sz="1800" dirty="0">
                <a:latin typeface="Lato"/>
                <a:ea typeface="Lato"/>
                <a:cs typeface="Lato"/>
              </a:rPr>
              <a:t> Celery.</a:t>
            </a:r>
          </a:p>
          <a:p>
            <a:pPr lvl="1"/>
            <a:r>
              <a:rPr lang="en-US" sz="1800" dirty="0">
                <a:latin typeface="Lato"/>
                <a:ea typeface="Lato"/>
                <a:cs typeface="Lato"/>
              </a:rPr>
              <a:t>Trung </a:t>
            </a:r>
            <a:r>
              <a:rPr lang="en-US" sz="1800" dirty="0" err="1">
                <a:latin typeface="Lato"/>
                <a:ea typeface="Lato"/>
                <a:cs typeface="Lato"/>
              </a:rPr>
              <a:t>chuyển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thông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điệp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giữa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các</a:t>
            </a:r>
            <a:r>
              <a:rPr lang="en-US" sz="1800" dirty="0">
                <a:latin typeface="Lato"/>
                <a:ea typeface="Lato"/>
                <a:cs typeface="Lato"/>
              </a:rPr>
              <a:t> instance </a:t>
            </a:r>
            <a:r>
              <a:rPr lang="en-US" sz="1800" dirty="0" err="1">
                <a:latin typeface="Lato"/>
                <a:ea typeface="Lato"/>
                <a:cs typeface="Lato"/>
              </a:rPr>
              <a:t>của</a:t>
            </a:r>
            <a:r>
              <a:rPr lang="en-US" sz="1800" dirty="0">
                <a:latin typeface="Lato"/>
                <a:ea typeface="Lato"/>
                <a:cs typeface="Lato"/>
              </a:rPr>
              <a:t> API Server.</a:t>
            </a:r>
          </a:p>
        </p:txBody>
      </p:sp>
    </p:spTree>
    <p:extLst>
      <p:ext uri="{BB962C8B-B14F-4D97-AF65-F5344CB8AC3E}">
        <p14:creationId xmlns:p14="http://schemas.microsoft.com/office/powerpoint/2010/main" val="568525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dirty="0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P3: XÂY DỰNG HỆ THỐNG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71A5C63-BDB8-43C2-4984-95BC6EE3599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92479" cy="517988"/>
          </a:xfrm>
        </p:spPr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Giao </a:t>
            </a:r>
            <a:r>
              <a:rPr lang="en-US" dirty="0" err="1">
                <a:latin typeface="Lato"/>
                <a:ea typeface="Lato"/>
                <a:cs typeface="Lato"/>
              </a:rPr>
              <a:t>diện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đăng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nhập</a:t>
            </a:r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94F5826-9D09-3B5C-1DF9-D7EC2C18B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46" y="1596416"/>
            <a:ext cx="8491399" cy="42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15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dirty="0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P3: XÂY DỰNG HỆ THỐNG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71A5C63-BDB8-43C2-4984-95BC6EE3599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92479" cy="517988"/>
          </a:xfrm>
        </p:spPr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Giao </a:t>
            </a:r>
            <a:r>
              <a:rPr lang="en-US" dirty="0" err="1">
                <a:latin typeface="Lato"/>
                <a:ea typeface="Lato"/>
                <a:cs typeface="Lato"/>
              </a:rPr>
              <a:t>diện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quản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lý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sinh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viên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085FCAC-0575-995C-B46F-781DFD1AC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34" y="1410626"/>
            <a:ext cx="8927730" cy="459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74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dirty="0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P3: XÂY DỰNG HỆ THỐNG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71A5C63-BDB8-43C2-4984-95BC6EE3599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92479" cy="517988"/>
          </a:xfrm>
        </p:spPr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Giao </a:t>
            </a:r>
            <a:r>
              <a:rPr lang="en-US" dirty="0" err="1">
                <a:latin typeface="Lato"/>
                <a:ea typeface="Lato"/>
                <a:cs typeface="Lato"/>
              </a:rPr>
              <a:t>diện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chỉnh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sửa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Giảng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viên</a:t>
            </a:r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145EC28-76E6-0B32-7BF4-9D0304426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83" y="1396080"/>
            <a:ext cx="8387058" cy="500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47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dirty="0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P3: XÂY DỰNG HỆ THỐNG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71A5C63-BDB8-43C2-4984-95BC6EE3599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92479" cy="517988"/>
          </a:xfrm>
        </p:spPr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Giao </a:t>
            </a:r>
            <a:r>
              <a:rPr lang="en-US" dirty="0" err="1">
                <a:latin typeface="Lato"/>
                <a:ea typeface="Lato"/>
                <a:cs typeface="Lato"/>
              </a:rPr>
              <a:t>diện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chỉnh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sửa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Toà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nhà</a:t>
            </a:r>
          </a:p>
        </p:txBody>
      </p:sp>
      <p:pic>
        <p:nvPicPr>
          <p:cNvPr id="4" name="Picture 5" descr="Graphical user interface, application, map&#10;&#10;Description automatically generated">
            <a:extLst>
              <a:ext uri="{FF2B5EF4-FFF2-40B4-BE49-F238E27FC236}">
                <a16:creationId xmlns:a16="http://schemas.microsoft.com/office/drawing/2014/main" id="{CAA030BB-157D-9375-EEFF-85AA029AC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1530256"/>
            <a:ext cx="8734425" cy="431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079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dirty="0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P3: XÂY DỰNG HỆ THỐNG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71A5C63-BDB8-43C2-4984-95BC6EE3599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92479" cy="517988"/>
          </a:xfrm>
        </p:spPr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Giao </a:t>
            </a:r>
            <a:r>
              <a:rPr lang="en-US" dirty="0" err="1">
                <a:latin typeface="Lato"/>
                <a:ea typeface="Lato"/>
                <a:cs typeface="Lato"/>
              </a:rPr>
              <a:t>diện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nhập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dữ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liệu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từ</a:t>
            </a:r>
            <a:r>
              <a:rPr lang="en-US" dirty="0">
                <a:latin typeface="Lato"/>
                <a:ea typeface="Lato"/>
                <a:cs typeface="Lato"/>
              </a:rPr>
              <a:t> file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6C1D633-1EC8-D6CF-0DEF-49EF2575A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53" y="1305597"/>
            <a:ext cx="8368087" cy="500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01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dirty="0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P3: XÂY DỰNG HỆ THỐNG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71A5C63-BDB8-43C2-4984-95BC6EE3599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92479" cy="517988"/>
          </a:xfrm>
        </p:spPr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Giao </a:t>
            </a:r>
            <a:r>
              <a:rPr lang="en-US" dirty="0" err="1">
                <a:latin typeface="Lato"/>
                <a:ea typeface="Lato"/>
                <a:cs typeface="Lato"/>
              </a:rPr>
              <a:t>diện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điểm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danh</a:t>
            </a:r>
          </a:p>
          <a:p>
            <a:endParaRPr lang="en-US" dirty="0">
              <a:latin typeface="Lato"/>
              <a:ea typeface="Lato"/>
              <a:cs typeface="Lato"/>
            </a:endParaRPr>
          </a:p>
        </p:txBody>
      </p:sp>
      <p:pic>
        <p:nvPicPr>
          <p:cNvPr id="4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5D76354-7156-D377-D5BC-0C5C69F2D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46" y="1353477"/>
            <a:ext cx="8681108" cy="510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24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dirty="0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P3: XÂY DỰNG HỆ THỐNG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71A5C63-BDB8-43C2-4984-95BC6EE3599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92479" cy="517988"/>
          </a:xfrm>
        </p:spPr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Giao </a:t>
            </a:r>
            <a:r>
              <a:rPr lang="en-US" dirty="0" err="1">
                <a:latin typeface="Lato"/>
                <a:ea typeface="Lato"/>
                <a:cs typeface="Lato"/>
              </a:rPr>
              <a:t>diện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điểm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danh</a:t>
            </a:r>
            <a:endParaRPr lang="en-US" dirty="0">
              <a:latin typeface="Lato"/>
              <a:ea typeface="Lato"/>
              <a:cs typeface="Lato"/>
            </a:endParaRPr>
          </a:p>
        </p:txBody>
      </p:sp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39E4B2E-7793-4BA2-836E-6405A14DC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26" y="1408300"/>
            <a:ext cx="8339631" cy="497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40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Text&#10;&#10;Description automatically generated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12" y="317038"/>
            <a:ext cx="2576374" cy="936215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413012" y="2421636"/>
            <a:ext cx="7342482" cy="1276581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000" dirty="0" err="1">
                <a:latin typeface="Lato"/>
                <a:ea typeface="Lato"/>
                <a:cs typeface="Lato"/>
              </a:rPr>
              <a:t>Hệ</a:t>
            </a:r>
            <a:r>
              <a:rPr lang="en-US" sz="4000" dirty="0">
                <a:latin typeface="Lato"/>
                <a:ea typeface="Lato"/>
                <a:cs typeface="Lato"/>
              </a:rPr>
              <a:t> </a:t>
            </a:r>
            <a:r>
              <a:rPr lang="en-US" sz="4000" dirty="0" err="1">
                <a:latin typeface="Lato"/>
                <a:ea typeface="Lato"/>
                <a:cs typeface="Lato"/>
              </a:rPr>
              <a:t>thống</a:t>
            </a:r>
            <a:r>
              <a:rPr lang="en-US" sz="4000" dirty="0">
                <a:latin typeface="Lato"/>
                <a:ea typeface="Lato"/>
                <a:cs typeface="Lato"/>
              </a:rPr>
              <a:t> </a:t>
            </a:r>
            <a:r>
              <a:rPr lang="en-US" sz="4000" dirty="0" err="1">
                <a:latin typeface="Lato"/>
                <a:ea typeface="Lato"/>
                <a:cs typeface="Lato"/>
              </a:rPr>
              <a:t>quản</a:t>
            </a:r>
            <a:r>
              <a:rPr lang="en-US" sz="4000" dirty="0">
                <a:latin typeface="Lato"/>
                <a:ea typeface="Lato"/>
                <a:cs typeface="Lato"/>
              </a:rPr>
              <a:t> </a:t>
            </a:r>
            <a:r>
              <a:rPr lang="en-US" sz="4000" dirty="0" err="1">
                <a:latin typeface="Lato"/>
                <a:ea typeface="Lato"/>
                <a:cs typeface="Lato"/>
              </a:rPr>
              <a:t>lý</a:t>
            </a:r>
            <a:r>
              <a:rPr lang="en-US" sz="4000" dirty="0">
                <a:latin typeface="Lato"/>
                <a:ea typeface="Lato"/>
                <a:cs typeface="Lato"/>
              </a:rPr>
              <a:t> </a:t>
            </a:r>
            <a:r>
              <a:rPr lang="en-US" sz="4000" dirty="0" err="1">
                <a:latin typeface="Lato"/>
                <a:ea typeface="Lato"/>
                <a:cs typeface="Lato"/>
              </a:rPr>
              <a:t>chuyên</a:t>
            </a:r>
            <a:r>
              <a:rPr lang="en-US" sz="4000" dirty="0">
                <a:latin typeface="Lato"/>
                <a:ea typeface="Lato"/>
                <a:cs typeface="Lato"/>
              </a:rPr>
              <a:t> </a:t>
            </a:r>
            <a:r>
              <a:rPr lang="en-US" sz="4000" dirty="0" err="1">
                <a:latin typeface="Lato"/>
                <a:ea typeface="Lato"/>
                <a:cs typeface="Lato"/>
              </a:rPr>
              <a:t>cần</a:t>
            </a:r>
            <a:r>
              <a:rPr lang="en-US" sz="4000" dirty="0">
                <a:latin typeface="Lato"/>
                <a:ea typeface="Lato"/>
                <a:cs typeface="Lato"/>
              </a:rPr>
              <a:t> </a:t>
            </a:r>
            <a:r>
              <a:rPr lang="en-US" sz="4000" dirty="0" err="1">
                <a:latin typeface="Lato"/>
                <a:ea typeface="Lato"/>
                <a:cs typeface="Lato"/>
              </a:rPr>
              <a:t>sử</a:t>
            </a:r>
            <a:r>
              <a:rPr lang="en-US" sz="4000" dirty="0">
                <a:latin typeface="Lato"/>
                <a:ea typeface="Lato"/>
                <a:cs typeface="Lato"/>
              </a:rPr>
              <a:t> </a:t>
            </a:r>
            <a:r>
              <a:rPr lang="en-US" sz="4000" dirty="0" err="1">
                <a:latin typeface="Lato"/>
                <a:ea typeface="Lato"/>
                <a:cs typeface="Lato"/>
              </a:rPr>
              <a:t>dụng</a:t>
            </a:r>
            <a:r>
              <a:rPr lang="en-US" sz="4000" dirty="0">
                <a:latin typeface="Lato"/>
                <a:ea typeface="Lato"/>
                <a:cs typeface="Lato"/>
              </a:rPr>
              <a:t> </a:t>
            </a:r>
            <a:r>
              <a:rPr lang="en-US" sz="4000" dirty="0" err="1">
                <a:latin typeface="Lato"/>
                <a:ea typeface="Lato"/>
                <a:cs typeface="Lato"/>
              </a:rPr>
              <a:t>mã</a:t>
            </a:r>
            <a:r>
              <a:rPr lang="en-US" sz="4000" dirty="0">
                <a:latin typeface="Lato"/>
                <a:ea typeface="Lato"/>
                <a:cs typeface="Lato"/>
              </a:rPr>
              <a:t> QR</a:t>
            </a:r>
            <a:endParaRPr lang="en-US" sz="4000" dirty="0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1937012" y="3848359"/>
            <a:ext cx="5885323" cy="84879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>
                <a:latin typeface="Lato"/>
                <a:ea typeface="Lato"/>
                <a:cs typeface="Lato"/>
              </a:rPr>
              <a:t>SV </a:t>
            </a:r>
            <a:r>
              <a:rPr lang="en-US" sz="2800" b="0" dirty="0" err="1">
                <a:latin typeface="Lato"/>
                <a:ea typeface="Lato"/>
                <a:cs typeface="Lato"/>
              </a:rPr>
              <a:t>thực</a:t>
            </a:r>
            <a:r>
              <a:rPr lang="en-US" sz="2800" b="0" dirty="0">
                <a:latin typeface="Lato"/>
                <a:ea typeface="Lato"/>
                <a:cs typeface="Lato"/>
              </a:rPr>
              <a:t> </a:t>
            </a:r>
            <a:r>
              <a:rPr lang="en-US" sz="2800" b="0" dirty="0" err="1">
                <a:latin typeface="Lato"/>
                <a:ea typeface="Lato"/>
                <a:cs typeface="Lato"/>
              </a:rPr>
              <a:t>hiện</a:t>
            </a:r>
            <a:r>
              <a:rPr lang="en-US" sz="2800" b="0" dirty="0">
                <a:latin typeface="Lato"/>
                <a:ea typeface="Lato"/>
                <a:cs typeface="Lato"/>
              </a:rPr>
              <a:t>:     </a:t>
            </a:r>
            <a:r>
              <a:rPr lang="en-US" sz="2800" b="0" dirty="0" err="1">
                <a:latin typeface="Lato"/>
                <a:ea typeface="Lato"/>
                <a:cs typeface="Lato"/>
              </a:rPr>
              <a:t>Trần</a:t>
            </a:r>
            <a:r>
              <a:rPr lang="en-US" sz="2800" b="0" dirty="0">
                <a:latin typeface="Lato"/>
                <a:ea typeface="Lato"/>
                <a:cs typeface="Lato"/>
              </a:rPr>
              <a:t> Trung Nghĩa</a:t>
            </a:r>
          </a:p>
          <a:p>
            <a:r>
              <a:rPr lang="en-US" sz="2800" b="0" dirty="0">
                <a:latin typeface="Lato"/>
                <a:ea typeface="Lato"/>
                <a:cs typeface="Lato"/>
              </a:rPr>
              <a:t>GV </a:t>
            </a:r>
            <a:r>
              <a:rPr lang="en-US" sz="2800" b="0" dirty="0" err="1">
                <a:latin typeface="Lato"/>
                <a:ea typeface="Lato"/>
                <a:cs typeface="Lato"/>
              </a:rPr>
              <a:t>hướng</a:t>
            </a:r>
            <a:r>
              <a:rPr lang="en-US" sz="2800" b="0" dirty="0">
                <a:latin typeface="Lato"/>
                <a:ea typeface="Lato"/>
                <a:cs typeface="Lato"/>
              </a:rPr>
              <a:t> </a:t>
            </a:r>
            <a:r>
              <a:rPr lang="en-US" sz="2800" b="0" dirty="0" err="1">
                <a:latin typeface="Lato"/>
                <a:ea typeface="Lato"/>
                <a:cs typeface="Lato"/>
              </a:rPr>
              <a:t>dẫn</a:t>
            </a:r>
            <a:r>
              <a:rPr lang="en-US" sz="2800" b="0" dirty="0">
                <a:latin typeface="Lato"/>
                <a:ea typeface="Lato"/>
                <a:cs typeface="Lato"/>
              </a:rPr>
              <a:t>:  TS. </a:t>
            </a:r>
            <a:r>
              <a:rPr lang="en-US" sz="2800" b="0" dirty="0" err="1">
                <a:latin typeface="Lato"/>
                <a:ea typeface="Lato"/>
                <a:cs typeface="Lato"/>
              </a:rPr>
              <a:t>Đỗ</a:t>
            </a:r>
            <a:r>
              <a:rPr lang="en-US" sz="2800" b="0" dirty="0">
                <a:latin typeface="Lato"/>
                <a:ea typeface="Lato"/>
                <a:cs typeface="Lato"/>
              </a:rPr>
              <a:t> Công Thuần</a:t>
            </a: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dirty="0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P3: XÂY DỰNG HỆ THỐNG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71A5C63-BDB8-43C2-4984-95BC6EE3599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92479" cy="517988"/>
          </a:xfrm>
        </p:spPr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Giao </a:t>
            </a:r>
            <a:r>
              <a:rPr lang="en-US" dirty="0" err="1">
                <a:latin typeface="Lato"/>
                <a:ea typeface="Lato"/>
                <a:cs typeface="Lato"/>
              </a:rPr>
              <a:t>diện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điểm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danh</a:t>
            </a:r>
          </a:p>
          <a:p>
            <a:endParaRPr lang="en-US" dirty="0">
              <a:latin typeface="Lato"/>
              <a:ea typeface="Lato"/>
              <a:cs typeface="Lato"/>
            </a:endParaRPr>
          </a:p>
        </p:txBody>
      </p:sp>
      <p:pic>
        <p:nvPicPr>
          <p:cNvPr id="4" name="Picture 5" descr="Qr code&#10;&#10;Description automatically generated">
            <a:extLst>
              <a:ext uri="{FF2B5EF4-FFF2-40B4-BE49-F238E27FC236}">
                <a16:creationId xmlns:a16="http://schemas.microsoft.com/office/drawing/2014/main" id="{F43696DE-4AD3-6302-D1E6-33D472E6A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44" y="1357678"/>
            <a:ext cx="8443971" cy="497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163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dirty="0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P3: XÂY DỰNG HỆ THỐNG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71A5C63-BDB8-43C2-4984-95BC6EE3599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92479" cy="517988"/>
          </a:xfrm>
        </p:spPr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Giao </a:t>
            </a:r>
            <a:r>
              <a:rPr lang="en-US" dirty="0" err="1">
                <a:latin typeface="Lato"/>
                <a:ea typeface="Lato"/>
                <a:cs typeface="Lato"/>
              </a:rPr>
              <a:t>diện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điểm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danh</a:t>
            </a:r>
          </a:p>
          <a:p>
            <a:endParaRPr lang="en-US" dirty="0">
              <a:latin typeface="Lato"/>
              <a:ea typeface="Lato"/>
              <a:cs typeface="Lato"/>
            </a:endParaRPr>
          </a:p>
        </p:txBody>
      </p:sp>
      <p:pic>
        <p:nvPicPr>
          <p:cNvPr id="5" name="Picture 5" descr="Map&#10;&#10;Description automatically generated">
            <a:extLst>
              <a:ext uri="{FF2B5EF4-FFF2-40B4-BE49-F238E27FC236}">
                <a16:creationId xmlns:a16="http://schemas.microsoft.com/office/drawing/2014/main" id="{6671FC32-3FE6-E326-D456-F3CF55D06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65" y="1314688"/>
            <a:ext cx="2349553" cy="5044376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</a:ln>
        </p:spPr>
      </p:pic>
      <p:pic>
        <p:nvPicPr>
          <p:cNvPr id="6" name="Picture 6" descr="Qr code&#10;&#10;Description automatically generated">
            <a:extLst>
              <a:ext uri="{FF2B5EF4-FFF2-40B4-BE49-F238E27FC236}">
                <a16:creationId xmlns:a16="http://schemas.microsoft.com/office/drawing/2014/main" id="{2F82F393-3307-1EAD-7D2E-8918E7377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223" y="1314687"/>
            <a:ext cx="2349553" cy="5044376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</a:ln>
        </p:spPr>
      </p:pic>
      <p:pic>
        <p:nvPicPr>
          <p:cNvPr id="7" name="Picture 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52FBCAA-BFA1-820D-1230-A445ACE52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893" y="1314687"/>
            <a:ext cx="2344644" cy="5044376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86128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dirty="0" smtClean="0"/>
              <a:pPr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P3: XÂY DỰNG HỆ THỐNG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71A5C63-BDB8-43C2-4984-95BC6EE3599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92479" cy="517988"/>
          </a:xfrm>
        </p:spPr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Giao </a:t>
            </a:r>
            <a:r>
              <a:rPr lang="en-US" dirty="0" err="1">
                <a:latin typeface="Lato"/>
                <a:ea typeface="Lato"/>
                <a:cs typeface="Lato"/>
              </a:rPr>
              <a:t>diện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điểm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danh</a:t>
            </a:r>
          </a:p>
          <a:p>
            <a:endParaRPr lang="en-US" dirty="0">
              <a:latin typeface="Lato"/>
              <a:ea typeface="Lato"/>
              <a:cs typeface="Lato"/>
            </a:endParaRPr>
          </a:p>
        </p:txBody>
      </p:sp>
      <p:pic>
        <p:nvPicPr>
          <p:cNvPr id="4" name="Picture 7" descr="Timeline&#10;&#10;Description automatically generated">
            <a:extLst>
              <a:ext uri="{FF2B5EF4-FFF2-40B4-BE49-F238E27FC236}">
                <a16:creationId xmlns:a16="http://schemas.microsoft.com/office/drawing/2014/main" id="{8498A085-9756-640D-FE7E-6968DDA45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218" y="792986"/>
            <a:ext cx="2631639" cy="57178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573013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dirty="0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P3: XÂY DỰNG HỆ THỐNG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71A5C63-BDB8-43C2-4984-95BC6EE3599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92479" cy="517988"/>
          </a:xfrm>
        </p:spPr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Giao </a:t>
            </a:r>
            <a:r>
              <a:rPr lang="en-US" dirty="0" err="1">
                <a:latin typeface="Lato"/>
                <a:ea typeface="Lato"/>
                <a:cs typeface="Lato"/>
              </a:rPr>
              <a:t>diện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quản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lý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lịch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sử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điểm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danh</a:t>
            </a:r>
          </a:p>
          <a:p>
            <a:endParaRPr lang="en-US" dirty="0">
              <a:latin typeface="Lato"/>
              <a:ea typeface="Lato"/>
              <a:cs typeface="Lato"/>
            </a:endParaRPr>
          </a:p>
        </p:txBody>
      </p:sp>
      <p:pic>
        <p:nvPicPr>
          <p:cNvPr id="9" name="Picture 9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677B6D7D-705A-08F9-C490-A97CC6864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68" y="1382879"/>
            <a:ext cx="8254262" cy="492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943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dirty="0" smtClean="0"/>
              <a:pPr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P3: XÂY DỰNG HỆ THỐNG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71A5C63-BDB8-43C2-4984-95BC6EE3599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92479" cy="517988"/>
          </a:xfrm>
        </p:spPr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Giao </a:t>
            </a:r>
            <a:r>
              <a:rPr lang="en-US" dirty="0" err="1">
                <a:latin typeface="Lato"/>
                <a:ea typeface="Lato"/>
                <a:cs typeface="Lato"/>
              </a:rPr>
              <a:t>diện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quản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lý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lịch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sử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điểm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danh</a:t>
            </a:r>
          </a:p>
          <a:p>
            <a:endParaRPr lang="en-US" dirty="0">
              <a:latin typeface="Lato"/>
              <a:ea typeface="Lato"/>
              <a:cs typeface="Lato"/>
            </a:endParaRP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EDE9628-1231-DFAE-5FDE-52812F008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44" y="1353692"/>
            <a:ext cx="8472428" cy="500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4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dirty="0" smtClean="0"/>
              <a:pPr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P3: XÂY DỰNG HỆ THỐNG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71A5C63-BDB8-43C2-4984-95BC6EE3599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92479" cy="517988"/>
          </a:xfrm>
        </p:spPr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Giao </a:t>
            </a:r>
            <a:r>
              <a:rPr lang="en-US" dirty="0" err="1">
                <a:latin typeface="Lato"/>
                <a:ea typeface="Lato"/>
                <a:cs typeface="Lato"/>
              </a:rPr>
              <a:t>diện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chấm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điểm</a:t>
            </a:r>
          </a:p>
          <a:p>
            <a:endParaRPr lang="en-US" dirty="0">
              <a:latin typeface="Lato"/>
              <a:ea typeface="Lato"/>
              <a:cs typeface="Lato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1011D4D5-22C4-B008-71C1-3CA87B233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10" y="1356977"/>
            <a:ext cx="8377573" cy="499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7631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dirty="0" smtClean="0"/>
              <a:pPr/>
              <a:t>26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P3: XÂY DỰNG HỆ THỐNG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71A5C63-BDB8-43C2-4984-95BC6EE3599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92479" cy="517988"/>
          </a:xfrm>
        </p:spPr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Giao </a:t>
            </a:r>
            <a:r>
              <a:rPr lang="en-US" dirty="0" err="1">
                <a:latin typeface="Lato"/>
                <a:ea typeface="Lato"/>
                <a:cs typeface="Lato"/>
              </a:rPr>
              <a:t>diện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chấm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điểm</a:t>
            </a:r>
          </a:p>
          <a:p>
            <a:endParaRPr lang="en-US" dirty="0">
              <a:latin typeface="Lato"/>
              <a:ea typeface="Lato"/>
              <a:cs typeface="Lato"/>
            </a:endParaRP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CFF3EE8-06BD-FE42-A924-275E2800F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43" y="1356030"/>
            <a:ext cx="7704104" cy="502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89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dirty="0" smtClean="0"/>
              <a:pPr/>
              <a:t>27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71A5C63-BDB8-43C2-4984-95BC6EE3599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4047" y="1628542"/>
            <a:ext cx="8673509" cy="3373116"/>
          </a:xfrm>
        </p:spPr>
        <p:txBody>
          <a:bodyPr lIns="91440" tIns="45720" rIns="91440" bIns="45720" anchor="t"/>
          <a:lstStyle/>
          <a:p>
            <a:pPr marL="514350" indent="-514350">
              <a:buAutoNum type="arabicPeriod"/>
            </a:pPr>
            <a:r>
              <a:rPr lang="en-US" dirty="0">
                <a:latin typeface="Lato"/>
                <a:ea typeface="Lato"/>
                <a:cs typeface="Lato"/>
              </a:rPr>
              <a:t>Cung </a:t>
            </a:r>
            <a:r>
              <a:rPr lang="en-US" dirty="0" err="1">
                <a:latin typeface="Lato"/>
                <a:ea typeface="Lato"/>
                <a:cs typeface="Lato"/>
              </a:rPr>
              <a:t>cấp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phương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thức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điểm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danh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giảm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thiểu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khả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năng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thực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hiện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hành</a:t>
            </a:r>
            <a:r>
              <a:rPr lang="en-US" dirty="0">
                <a:latin typeface="Lato"/>
                <a:ea typeface="Lato"/>
                <a:cs typeface="Lato"/>
              </a:rPr>
              <a:t> vi </a:t>
            </a:r>
            <a:r>
              <a:rPr lang="en-US" dirty="0" err="1">
                <a:latin typeface="Lato"/>
                <a:ea typeface="Lato"/>
                <a:cs typeface="Lato"/>
              </a:rPr>
              <a:t>thiếu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trung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thực</a:t>
            </a:r>
            <a:endParaRPr lang="en-US" dirty="0" err="1"/>
          </a:p>
          <a:p>
            <a:pPr marL="514350" indent="-514350">
              <a:buAutoNum type="arabicPeriod"/>
            </a:pPr>
            <a:endParaRPr lang="en-US" dirty="0">
              <a:latin typeface="Lato"/>
              <a:ea typeface="Lato"/>
              <a:cs typeface="Lato"/>
            </a:endParaRPr>
          </a:p>
          <a:p>
            <a:pPr marL="514350" indent="-514350">
              <a:buAutoNum type="arabicPeriod"/>
            </a:pPr>
            <a:r>
              <a:rPr lang="en-US" dirty="0" err="1">
                <a:latin typeface="Lato"/>
                <a:ea typeface="Lato"/>
                <a:cs typeface="Lato"/>
              </a:rPr>
              <a:t>Hệ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thống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tránh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đụng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độ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phiên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điểm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danh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và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phản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hồi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thời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gian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thực</a:t>
            </a:r>
            <a:endParaRPr lang="en-US" dirty="0">
              <a:latin typeface="Lato"/>
              <a:ea typeface="Lato"/>
              <a:cs typeface="Lato"/>
            </a:endParaRPr>
          </a:p>
          <a:p>
            <a:pPr marL="514350" indent="-514350">
              <a:buAutoNum type="arabicPeriod"/>
            </a:pPr>
            <a:endParaRPr lang="en-US" dirty="0">
              <a:latin typeface="Lato"/>
              <a:ea typeface="Lato"/>
              <a:cs typeface="Lato"/>
            </a:endParaRPr>
          </a:p>
          <a:p>
            <a:pPr marL="514350" indent="-514350">
              <a:buAutoNum type="arabicPeriod"/>
            </a:pPr>
            <a:r>
              <a:rPr lang="en-US" dirty="0">
                <a:latin typeface="Lato"/>
                <a:ea typeface="Lato"/>
                <a:cs typeface="Lato"/>
              </a:rPr>
              <a:t>Cung </a:t>
            </a:r>
            <a:r>
              <a:rPr lang="en-US" dirty="0" err="1">
                <a:latin typeface="Lato"/>
                <a:ea typeface="Lato"/>
                <a:cs typeface="Lato"/>
              </a:rPr>
              <a:t>cấp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giải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pháp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chấm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điểm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tự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động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hoá</a:t>
            </a:r>
            <a:endParaRPr lang="en-US">
              <a:latin typeface="Lato"/>
              <a:ea typeface="Lato"/>
              <a:cs typeface="Lato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2B7DBEB-13DE-4566-2B32-2FB08F6683C6}"/>
              </a:ext>
            </a:extLst>
          </p:cNvPr>
          <p:cNvSpPr txBox="1">
            <a:spLocks/>
          </p:cNvSpPr>
          <p:nvPr/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>
                <a:latin typeface="Lato"/>
                <a:ea typeface="Lato"/>
                <a:cs typeface="Lato"/>
              </a:rPr>
              <a:t>P4: ĐÓNG GÓP NỔI BẬT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5585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dirty="0" smtClean="0"/>
              <a:pPr/>
              <a:t>28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71A5C63-BDB8-43C2-4984-95BC6EE3599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4047" y="1268094"/>
            <a:ext cx="8673509" cy="1106087"/>
          </a:xfrm>
        </p:spPr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Cung </a:t>
            </a:r>
            <a:r>
              <a:rPr lang="en-US" dirty="0" err="1">
                <a:latin typeface="Lato"/>
                <a:ea typeface="Lato"/>
                <a:cs typeface="Lato"/>
              </a:rPr>
              <a:t>cấp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phương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thức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điểm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danh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giảm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thiểu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khả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năng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thực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hiện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hành</a:t>
            </a:r>
            <a:r>
              <a:rPr lang="en-US" dirty="0">
                <a:latin typeface="Lato"/>
                <a:ea typeface="Lato"/>
                <a:cs typeface="Lato"/>
              </a:rPr>
              <a:t> vi </a:t>
            </a:r>
            <a:r>
              <a:rPr lang="en-US" dirty="0" err="1">
                <a:latin typeface="Lato"/>
                <a:ea typeface="Lato"/>
                <a:cs typeface="Lato"/>
              </a:rPr>
              <a:t>thiếu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trung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thực</a:t>
            </a:r>
            <a:endParaRPr lang="en-US" dirty="0" err="1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2B7DBEB-13DE-4566-2B32-2FB08F6683C6}"/>
              </a:ext>
            </a:extLst>
          </p:cNvPr>
          <p:cNvSpPr txBox="1">
            <a:spLocks/>
          </p:cNvSpPr>
          <p:nvPr/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>
                <a:latin typeface="Lato"/>
                <a:ea typeface="Lato"/>
                <a:cs typeface="Lato"/>
              </a:rPr>
              <a:t>P4: ĐÓNG GÓP NỔI BẬT</a:t>
            </a:r>
          </a:p>
          <a:p>
            <a:endParaRPr lang="en-US" dirty="0"/>
          </a:p>
        </p:txBody>
      </p:sp>
      <p:graphicFrame>
        <p:nvGraphicFramePr>
          <p:cNvPr id="5" name="Diagram 5">
            <a:extLst>
              <a:ext uri="{FF2B5EF4-FFF2-40B4-BE49-F238E27FC236}">
                <a16:creationId xmlns:a16="http://schemas.microsoft.com/office/drawing/2014/main" id="{B564BBD2-4E6F-FE2C-EF82-28509A07D9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2332935"/>
              </p:ext>
            </p:extLst>
          </p:nvPr>
        </p:nvGraphicFramePr>
        <p:xfrm>
          <a:off x="958033" y="2425436"/>
          <a:ext cx="7142563" cy="1646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70" name="Content Placeholder 11">
            <a:extLst>
              <a:ext uri="{FF2B5EF4-FFF2-40B4-BE49-F238E27FC236}">
                <a16:creationId xmlns:a16="http://schemas.microsoft.com/office/drawing/2014/main" id="{A7387204-C2F9-535B-4300-B0EB00E925E9}"/>
              </a:ext>
            </a:extLst>
          </p:cNvPr>
          <p:cNvSpPr txBox="1">
            <a:spLocks/>
          </p:cNvSpPr>
          <p:nvPr/>
        </p:nvSpPr>
        <p:spPr>
          <a:xfrm>
            <a:off x="3109807" y="4114369"/>
            <a:ext cx="2839941" cy="54644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err="1">
                <a:latin typeface="Lato"/>
                <a:ea typeface="Lato"/>
                <a:cs typeface="Lato"/>
              </a:rPr>
              <a:t>Kiểm</a:t>
            </a:r>
            <a:r>
              <a:rPr lang="en-US" sz="2000" dirty="0"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latin typeface="Lato"/>
                <a:ea typeface="Lato"/>
                <a:cs typeface="Lato"/>
              </a:rPr>
              <a:t>soát</a:t>
            </a:r>
            <a:r>
              <a:rPr lang="en-US" sz="2000" dirty="0">
                <a:latin typeface="Lato"/>
                <a:ea typeface="Lato"/>
                <a:cs typeface="Lato"/>
              </a:rPr>
              <a:t> 3 </a:t>
            </a:r>
            <a:r>
              <a:rPr lang="en-US" sz="2000" dirty="0" err="1">
                <a:latin typeface="Lato"/>
                <a:ea typeface="Lato"/>
                <a:cs typeface="Lato"/>
              </a:rPr>
              <a:t>bước</a:t>
            </a:r>
            <a:endParaRPr lang="en-US" sz="2000" dirty="0" err="1"/>
          </a:p>
        </p:txBody>
      </p:sp>
    </p:spTree>
    <p:extLst>
      <p:ext uri="{BB962C8B-B14F-4D97-AF65-F5344CB8AC3E}">
        <p14:creationId xmlns:p14="http://schemas.microsoft.com/office/powerpoint/2010/main" val="2431683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dirty="0" smtClean="0"/>
              <a:pPr/>
              <a:t>29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71A5C63-BDB8-43C2-4984-95BC6EE3599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6329" y="1011986"/>
            <a:ext cx="8351004" cy="2064120"/>
          </a:xfrm>
        </p:spPr>
        <p:txBody>
          <a:bodyPr lIns="91440" tIns="45720" rIns="91440" bIns="45720" anchor="t"/>
          <a:lstStyle/>
          <a:p>
            <a:r>
              <a:rPr lang="en-US" dirty="0" err="1">
                <a:latin typeface="Lato"/>
                <a:ea typeface="Lato"/>
                <a:cs typeface="Lato"/>
              </a:rPr>
              <a:t>Hệ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thống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tránh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đụng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độ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phiên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điểm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danh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và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phản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hồi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thời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gian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thực</a:t>
            </a:r>
            <a:r>
              <a:rPr lang="en-US" dirty="0">
                <a:latin typeface="Lato"/>
                <a:ea typeface="Lato"/>
                <a:cs typeface="Lato"/>
              </a:rPr>
              <a:t>:</a:t>
            </a:r>
          </a:p>
          <a:p>
            <a:pPr lvl="1"/>
            <a:r>
              <a:rPr lang="en-US" dirty="0" err="1">
                <a:latin typeface="Lato"/>
                <a:ea typeface="Lato"/>
                <a:cs typeface="Lato"/>
              </a:rPr>
              <a:t>Sử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dụng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Websocket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để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kiểm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soát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trạng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thái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kết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nối</a:t>
            </a:r>
          </a:p>
          <a:p>
            <a:pPr lvl="1"/>
            <a:r>
              <a:rPr lang="en-US" dirty="0">
                <a:latin typeface="Lato"/>
                <a:ea typeface="Lato"/>
                <a:cs typeface="Lato"/>
              </a:rPr>
              <a:t>Khi </a:t>
            </a:r>
            <a:r>
              <a:rPr lang="en-US" dirty="0" err="1">
                <a:latin typeface="Lato"/>
                <a:ea typeface="Lato"/>
                <a:cs typeface="Lato"/>
              </a:rPr>
              <a:t>chạy</a:t>
            </a:r>
            <a:r>
              <a:rPr lang="en-US" dirty="0">
                <a:latin typeface="Lato"/>
                <a:ea typeface="Lato"/>
                <a:cs typeface="Lato"/>
              </a:rPr>
              <a:t> server </a:t>
            </a:r>
            <a:r>
              <a:rPr lang="en-US" dirty="0" err="1">
                <a:latin typeface="Lato"/>
                <a:ea typeface="Lato"/>
                <a:cs typeface="Lato"/>
              </a:rPr>
              <a:t>dưới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dạng</a:t>
            </a:r>
            <a:r>
              <a:rPr lang="en-US" dirty="0">
                <a:latin typeface="Lato"/>
                <a:ea typeface="Lato"/>
                <a:cs typeface="Lato"/>
              </a:rPr>
              <a:t> multi-instance, </a:t>
            </a:r>
            <a:r>
              <a:rPr lang="en-US" dirty="0" err="1">
                <a:latin typeface="Lato"/>
                <a:ea typeface="Lato"/>
                <a:cs typeface="Lato"/>
              </a:rPr>
              <a:t>sử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dụng</a:t>
            </a:r>
            <a:r>
              <a:rPr lang="en-US" dirty="0">
                <a:latin typeface="Lato"/>
                <a:ea typeface="Lato"/>
                <a:cs typeface="Lato"/>
              </a:rPr>
              <a:t> Redis </a:t>
            </a:r>
            <a:r>
              <a:rPr lang="en-US" dirty="0" err="1">
                <a:latin typeface="Lato"/>
                <a:ea typeface="Lato"/>
                <a:cs typeface="Lato"/>
              </a:rPr>
              <a:t>để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đồng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bộ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dữ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liệu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giữa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các</a:t>
            </a:r>
            <a:r>
              <a:rPr lang="en-US" dirty="0">
                <a:latin typeface="Lato"/>
                <a:ea typeface="Lato"/>
                <a:cs typeface="Lato"/>
              </a:rPr>
              <a:t> instance.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2B7DBEB-13DE-4566-2B32-2FB08F6683C6}"/>
              </a:ext>
            </a:extLst>
          </p:cNvPr>
          <p:cNvSpPr txBox="1">
            <a:spLocks/>
          </p:cNvSpPr>
          <p:nvPr/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>
                <a:latin typeface="Lato"/>
                <a:ea typeface="Lato"/>
                <a:cs typeface="Lato"/>
              </a:rPr>
              <a:t>P4: ĐÓNG GÓP NỔI BẬT</a:t>
            </a:r>
          </a:p>
          <a:p>
            <a:endParaRPr lang="en-US" dirty="0"/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EFEBB38D-82FA-B54F-2CA9-D38060DC32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48" t="48986" r="17460" b="32464"/>
          <a:stretch/>
        </p:blipFill>
        <p:spPr>
          <a:xfrm>
            <a:off x="857488" y="3712932"/>
            <a:ext cx="7428335" cy="131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38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NỘI DUNG</a:t>
            </a:r>
            <a:endParaRPr lang="en-US" dirty="0"/>
          </a:p>
        </p:txBody>
      </p:sp>
      <p:graphicFrame>
        <p:nvGraphicFramePr>
          <p:cNvPr id="6" name="Diagram 6">
            <a:extLst>
              <a:ext uri="{FF2B5EF4-FFF2-40B4-BE49-F238E27FC236}">
                <a16:creationId xmlns:a16="http://schemas.microsoft.com/office/drawing/2014/main" id="{892A5917-577C-D21C-0652-04F035B142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357121"/>
              </p:ext>
            </p:extLst>
          </p:nvPr>
        </p:nvGraphicFramePr>
        <p:xfrm>
          <a:off x="752475" y="1123950"/>
          <a:ext cx="7534275" cy="4857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40846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dirty="0" smtClean="0"/>
              <a:pPr/>
              <a:t>30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71A5C63-BDB8-43C2-4984-95BC6EE3599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948904" y="5641136"/>
            <a:ext cx="1588254" cy="301995"/>
          </a:xfrm>
        </p:spPr>
        <p:txBody>
          <a:bodyPr lIns="91440" tIns="45720" rIns="91440" bIns="45720" anchor="t"/>
          <a:lstStyle/>
          <a:p>
            <a:pPr marL="0" indent="0" algn="ctr">
              <a:buNone/>
            </a:pPr>
            <a:r>
              <a:rPr lang="en-US" sz="1600" dirty="0">
                <a:latin typeface="Lato"/>
                <a:ea typeface="Lato"/>
                <a:cs typeface="Lato"/>
              </a:rPr>
              <a:t>WEBSOCKET</a:t>
            </a:r>
            <a:endParaRPr lang="en-US" sz="16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2B7DBEB-13DE-4566-2B32-2FB08F6683C6}"/>
              </a:ext>
            </a:extLst>
          </p:cNvPr>
          <p:cNvSpPr txBox="1">
            <a:spLocks/>
          </p:cNvSpPr>
          <p:nvPr/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>
                <a:latin typeface="Lato"/>
                <a:ea typeface="Lato"/>
                <a:cs typeface="Lato"/>
              </a:rPr>
              <a:t>P4: ĐÓNG GÓP NỔI BẬT</a:t>
            </a:r>
          </a:p>
          <a:p>
            <a:endParaRPr lang="en-US" dirty="0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1E4ECCBA-F896-A556-BECA-F8D1ACA17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931" y="3385366"/>
            <a:ext cx="817649" cy="827134"/>
          </a:xfrm>
          <a:prstGeom prst="rect">
            <a:avLst/>
          </a:prstGeom>
        </p:spPr>
      </p:pic>
      <p:pic>
        <p:nvPicPr>
          <p:cNvPr id="11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79BBD061-0CF3-447A-14C5-C0C5B8900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931" y="4457225"/>
            <a:ext cx="817649" cy="827134"/>
          </a:xfrm>
          <a:prstGeom prst="rect">
            <a:avLst/>
          </a:prstGeom>
        </p:spPr>
      </p:pic>
      <p:pic>
        <p:nvPicPr>
          <p:cNvPr id="13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1365EC6E-151B-ECDA-7A94-6B259D262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930" y="5510112"/>
            <a:ext cx="817649" cy="827134"/>
          </a:xfrm>
          <a:prstGeom prst="rect">
            <a:avLst/>
          </a:prstGeom>
        </p:spPr>
      </p:pic>
      <p:pic>
        <p:nvPicPr>
          <p:cNvPr id="16" name="Picture 16" descr="A picture containing text, electronics, display&#10;&#10;Description automatically generated">
            <a:extLst>
              <a:ext uri="{FF2B5EF4-FFF2-40B4-BE49-F238E27FC236}">
                <a16:creationId xmlns:a16="http://schemas.microsoft.com/office/drawing/2014/main" id="{5D0CD4FB-4ADA-8049-A719-F4ED95019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281" y="5510903"/>
            <a:ext cx="448306" cy="439411"/>
          </a:xfrm>
          <a:prstGeom prst="rect">
            <a:avLst/>
          </a:prstGeom>
        </p:spPr>
      </p:pic>
      <p:pic>
        <p:nvPicPr>
          <p:cNvPr id="18" name="Picture 18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E876469-080D-12D5-26F7-914799677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449" y="3516540"/>
            <a:ext cx="572835" cy="56394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E766DB3-25D6-3F38-5B8D-8106848C63A9}"/>
              </a:ext>
            </a:extLst>
          </p:cNvPr>
          <p:cNvCxnSpPr/>
          <p:nvPr/>
        </p:nvCxnSpPr>
        <p:spPr>
          <a:xfrm>
            <a:off x="1728787" y="3786187"/>
            <a:ext cx="3014663" cy="4763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0A7E3F1-6CCC-10AE-9C64-A0AB2B968766}"/>
              </a:ext>
            </a:extLst>
          </p:cNvPr>
          <p:cNvCxnSpPr>
            <a:cxnSpLocks/>
          </p:cNvCxnSpPr>
          <p:nvPr/>
        </p:nvCxnSpPr>
        <p:spPr>
          <a:xfrm>
            <a:off x="1738312" y="3905250"/>
            <a:ext cx="2981326" cy="102870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CDCD931-1C7F-F925-7515-632B4A4EFD2B}"/>
              </a:ext>
            </a:extLst>
          </p:cNvPr>
          <p:cNvCxnSpPr>
            <a:cxnSpLocks/>
          </p:cNvCxnSpPr>
          <p:nvPr/>
        </p:nvCxnSpPr>
        <p:spPr>
          <a:xfrm>
            <a:off x="1747837" y="4010025"/>
            <a:ext cx="2962276" cy="1952625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06D5F4F-2811-A623-4648-3D6CF8B4D336}"/>
              </a:ext>
            </a:extLst>
          </p:cNvPr>
          <p:cNvCxnSpPr>
            <a:cxnSpLocks/>
          </p:cNvCxnSpPr>
          <p:nvPr/>
        </p:nvCxnSpPr>
        <p:spPr>
          <a:xfrm flipV="1">
            <a:off x="1833562" y="5019675"/>
            <a:ext cx="2895601" cy="676275"/>
          </a:xfrm>
          <a:prstGeom prst="straightConnector1">
            <a:avLst/>
          </a:prstGeom>
          <a:ln w="12700"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11">
            <a:extLst>
              <a:ext uri="{FF2B5EF4-FFF2-40B4-BE49-F238E27FC236}">
                <a16:creationId xmlns:a16="http://schemas.microsoft.com/office/drawing/2014/main" id="{CC9E97AD-A17B-FAA4-9600-E7F2C4EED8B5}"/>
              </a:ext>
            </a:extLst>
          </p:cNvPr>
          <p:cNvSpPr txBox="1">
            <a:spLocks/>
          </p:cNvSpPr>
          <p:nvPr/>
        </p:nvSpPr>
        <p:spPr>
          <a:xfrm>
            <a:off x="548729" y="1164386"/>
            <a:ext cx="8351004" cy="206412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Lato"/>
                <a:ea typeface="Lato"/>
                <a:cs typeface="Lato"/>
              </a:rPr>
              <a:t>Hệ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thống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tránh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đụng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độ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phiên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điểm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danh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và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phản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hồi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thời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gian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thực</a:t>
            </a:r>
            <a:r>
              <a:rPr lang="en-US" dirty="0">
                <a:latin typeface="Lato"/>
                <a:ea typeface="Lato"/>
                <a:cs typeface="Lato"/>
              </a:rPr>
              <a:t>:</a:t>
            </a:r>
          </a:p>
          <a:p>
            <a:pPr lvl="1"/>
            <a:r>
              <a:rPr lang="en-US" sz="2000" dirty="0" err="1">
                <a:latin typeface="Lato"/>
                <a:ea typeface="Lato"/>
                <a:cs typeface="Lato"/>
              </a:rPr>
              <a:t>Sử</a:t>
            </a:r>
            <a:r>
              <a:rPr lang="en-US" sz="2000" dirty="0"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latin typeface="Lato"/>
                <a:ea typeface="Lato"/>
                <a:cs typeface="Lato"/>
              </a:rPr>
              <a:t>dụng</a:t>
            </a:r>
            <a:r>
              <a:rPr lang="en-US" sz="2000" dirty="0"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latin typeface="Lato"/>
                <a:ea typeface="Lato"/>
                <a:cs typeface="Lato"/>
              </a:rPr>
              <a:t>Websocket</a:t>
            </a:r>
            <a:r>
              <a:rPr lang="en-US" sz="2000" dirty="0"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latin typeface="Lato"/>
                <a:ea typeface="Lato"/>
                <a:cs typeface="Lato"/>
              </a:rPr>
              <a:t>để</a:t>
            </a:r>
            <a:r>
              <a:rPr lang="en-US" sz="2000" dirty="0"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latin typeface="Lato"/>
                <a:ea typeface="Lato"/>
                <a:cs typeface="Lato"/>
              </a:rPr>
              <a:t>kiểm</a:t>
            </a:r>
            <a:r>
              <a:rPr lang="en-US" sz="2000" dirty="0"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latin typeface="Lato"/>
                <a:ea typeface="Lato"/>
                <a:cs typeface="Lato"/>
              </a:rPr>
              <a:t>soát</a:t>
            </a:r>
            <a:r>
              <a:rPr lang="en-US" sz="2000" dirty="0">
                <a:latin typeface="Lato"/>
                <a:ea typeface="Lato"/>
                <a:cs typeface="Lato"/>
              </a:rPr>
              <a:t> </a:t>
            </a:r>
            <a:r>
              <a:rPr lang="en-US" sz="2000" dirty="0" err="1">
                <a:latin typeface="Lato"/>
                <a:ea typeface="Lato"/>
                <a:cs typeface="Lato"/>
              </a:rPr>
              <a:t>trạng</a:t>
            </a:r>
            <a:r>
              <a:rPr lang="en-US" sz="2000" dirty="0"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latin typeface="Lato"/>
                <a:ea typeface="Lato"/>
                <a:cs typeface="Lato"/>
              </a:rPr>
              <a:t>thái</a:t>
            </a:r>
            <a:r>
              <a:rPr lang="en-US" sz="2000" dirty="0"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latin typeface="Lato"/>
                <a:ea typeface="Lato"/>
                <a:cs typeface="Lato"/>
              </a:rPr>
              <a:t>kết</a:t>
            </a:r>
            <a:r>
              <a:rPr lang="en-US" sz="2000" dirty="0"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latin typeface="Lato"/>
                <a:ea typeface="Lato"/>
                <a:cs typeface="Lato"/>
              </a:rPr>
              <a:t>nối</a:t>
            </a:r>
            <a:endParaRPr lang="en-US" sz="2000" dirty="0">
              <a:latin typeface="Lato"/>
              <a:ea typeface="Lato"/>
              <a:cs typeface="Lato"/>
            </a:endParaRPr>
          </a:p>
          <a:p>
            <a:pPr lvl="1"/>
            <a:r>
              <a:rPr lang="en-US" sz="2000" dirty="0">
                <a:latin typeface="Lato"/>
                <a:ea typeface="Lato"/>
                <a:cs typeface="Lato"/>
              </a:rPr>
              <a:t>Khi </a:t>
            </a:r>
            <a:r>
              <a:rPr lang="en-US" sz="2000" dirty="0" err="1">
                <a:latin typeface="Lato"/>
                <a:ea typeface="Lato"/>
                <a:cs typeface="Lato"/>
              </a:rPr>
              <a:t>chạy</a:t>
            </a:r>
            <a:r>
              <a:rPr lang="en-US" sz="2000" dirty="0">
                <a:latin typeface="Lato"/>
                <a:ea typeface="Lato"/>
                <a:cs typeface="Lato"/>
              </a:rPr>
              <a:t> server </a:t>
            </a:r>
            <a:r>
              <a:rPr lang="en-US" sz="2000" dirty="0" err="1">
                <a:latin typeface="Lato"/>
                <a:ea typeface="Lato"/>
                <a:cs typeface="Lato"/>
              </a:rPr>
              <a:t>dưới</a:t>
            </a:r>
            <a:r>
              <a:rPr lang="en-US" sz="2000" dirty="0"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latin typeface="Lato"/>
                <a:ea typeface="Lato"/>
                <a:cs typeface="Lato"/>
              </a:rPr>
              <a:t>dạng</a:t>
            </a:r>
            <a:r>
              <a:rPr lang="en-US" sz="2000" dirty="0">
                <a:latin typeface="Lato"/>
                <a:ea typeface="Lato"/>
                <a:cs typeface="Lato"/>
              </a:rPr>
              <a:t> multi-instance, </a:t>
            </a:r>
            <a:r>
              <a:rPr lang="en-US" sz="2000" dirty="0" err="1">
                <a:latin typeface="Lato"/>
                <a:ea typeface="Lato"/>
                <a:cs typeface="Lato"/>
              </a:rPr>
              <a:t>sử</a:t>
            </a:r>
            <a:r>
              <a:rPr lang="en-US" sz="2000" dirty="0"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latin typeface="Lato"/>
                <a:ea typeface="Lato"/>
                <a:cs typeface="Lato"/>
              </a:rPr>
              <a:t>dụng</a:t>
            </a:r>
            <a:r>
              <a:rPr lang="en-US" sz="2000" dirty="0">
                <a:latin typeface="Lato"/>
                <a:ea typeface="Lato"/>
                <a:cs typeface="Lato"/>
              </a:rPr>
              <a:t> Redis </a:t>
            </a:r>
            <a:r>
              <a:rPr lang="en-US" sz="2000" dirty="0" err="1">
                <a:latin typeface="Lato"/>
                <a:ea typeface="Lato"/>
                <a:cs typeface="Lato"/>
              </a:rPr>
              <a:t>để</a:t>
            </a:r>
            <a:r>
              <a:rPr lang="en-US" sz="2000" dirty="0">
                <a:latin typeface="Lato"/>
                <a:ea typeface="Lato"/>
                <a:cs typeface="Lato"/>
              </a:rPr>
              <a:t> </a:t>
            </a:r>
            <a:r>
              <a:rPr lang="en-US" sz="2000" dirty="0" err="1">
                <a:latin typeface="Lato"/>
                <a:ea typeface="Lato"/>
                <a:cs typeface="Lato"/>
              </a:rPr>
              <a:t>đồng</a:t>
            </a:r>
            <a:r>
              <a:rPr lang="en-US" sz="2000" dirty="0"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latin typeface="Lato"/>
                <a:ea typeface="Lato"/>
                <a:cs typeface="Lato"/>
              </a:rPr>
              <a:t>bộ</a:t>
            </a:r>
            <a:r>
              <a:rPr lang="en-US" sz="2000" dirty="0"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latin typeface="Lato"/>
                <a:ea typeface="Lato"/>
                <a:cs typeface="Lato"/>
              </a:rPr>
              <a:t>dữ</a:t>
            </a:r>
            <a:r>
              <a:rPr lang="en-US" sz="2000" dirty="0"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latin typeface="Lato"/>
                <a:ea typeface="Lato"/>
                <a:cs typeface="Lato"/>
              </a:rPr>
              <a:t>liệu</a:t>
            </a:r>
            <a:r>
              <a:rPr lang="en-US" sz="2000" dirty="0"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latin typeface="Lato"/>
                <a:ea typeface="Lato"/>
                <a:cs typeface="Lato"/>
              </a:rPr>
              <a:t>giữa</a:t>
            </a:r>
            <a:r>
              <a:rPr lang="en-US" sz="2000" dirty="0"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latin typeface="Lato"/>
                <a:ea typeface="Lato"/>
                <a:cs typeface="Lato"/>
              </a:rPr>
              <a:t>các</a:t>
            </a:r>
            <a:r>
              <a:rPr lang="en-US" sz="2000" dirty="0">
                <a:latin typeface="Lato"/>
                <a:ea typeface="Lato"/>
                <a:cs typeface="Lato"/>
              </a:rPr>
              <a:t> instance.</a:t>
            </a:r>
          </a:p>
        </p:txBody>
      </p:sp>
      <p:sp>
        <p:nvSpPr>
          <p:cNvPr id="28" name="Content Placeholder 11">
            <a:extLst>
              <a:ext uri="{FF2B5EF4-FFF2-40B4-BE49-F238E27FC236}">
                <a16:creationId xmlns:a16="http://schemas.microsoft.com/office/drawing/2014/main" id="{F6562010-AD44-EC60-EE21-A3EC81534CA9}"/>
              </a:ext>
            </a:extLst>
          </p:cNvPr>
          <p:cNvSpPr txBox="1">
            <a:spLocks/>
          </p:cNvSpPr>
          <p:nvPr/>
        </p:nvSpPr>
        <p:spPr>
          <a:xfrm>
            <a:off x="2368004" y="3488486"/>
            <a:ext cx="1588254" cy="30199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>
                <a:latin typeface="Lato"/>
                <a:ea typeface="Lato"/>
                <a:cs typeface="Lato"/>
              </a:rPr>
              <a:t>HTTP</a:t>
            </a:r>
            <a:endParaRPr lang="en-US" sz="1600" dirty="0"/>
          </a:p>
        </p:txBody>
      </p:sp>
      <p:sp>
        <p:nvSpPr>
          <p:cNvPr id="29" name="Content Placeholder 11">
            <a:extLst>
              <a:ext uri="{FF2B5EF4-FFF2-40B4-BE49-F238E27FC236}">
                <a16:creationId xmlns:a16="http://schemas.microsoft.com/office/drawing/2014/main" id="{12A1621E-8195-715C-AF21-2849F65C7997}"/>
              </a:ext>
            </a:extLst>
          </p:cNvPr>
          <p:cNvSpPr txBox="1">
            <a:spLocks/>
          </p:cNvSpPr>
          <p:nvPr/>
        </p:nvSpPr>
        <p:spPr>
          <a:xfrm rot="1200000">
            <a:off x="2568028" y="4155236"/>
            <a:ext cx="1588254" cy="30199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>
                <a:latin typeface="Lato"/>
                <a:ea typeface="Lato"/>
                <a:cs typeface="Lato"/>
              </a:rPr>
              <a:t>HTTP</a:t>
            </a:r>
            <a:endParaRPr lang="en-US" sz="1600" dirty="0"/>
          </a:p>
        </p:txBody>
      </p:sp>
      <p:pic>
        <p:nvPicPr>
          <p:cNvPr id="32" name="Picture 29" descr="Logo, company name&#10;&#10;Description automatically generated">
            <a:extLst>
              <a:ext uri="{FF2B5EF4-FFF2-40B4-BE49-F238E27FC236}">
                <a16:creationId xmlns:a16="http://schemas.microsoft.com/office/drawing/2014/main" id="{935B4EE8-7C04-EDA3-18C1-58E4EE6B7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3192" y="4595784"/>
            <a:ext cx="1176002" cy="544208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B3A039A-7E29-54E5-67F2-7548311CC909}"/>
              </a:ext>
            </a:extLst>
          </p:cNvPr>
          <p:cNvCxnSpPr>
            <a:cxnSpLocks/>
          </p:cNvCxnSpPr>
          <p:nvPr/>
        </p:nvCxnSpPr>
        <p:spPr>
          <a:xfrm>
            <a:off x="5557837" y="3781425"/>
            <a:ext cx="1238251" cy="828675"/>
          </a:xfrm>
          <a:prstGeom prst="straightConnector1">
            <a:avLst/>
          </a:prstGeom>
          <a:ln w="28575">
            <a:solidFill>
              <a:srgbClr val="C0203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157DD34-FD6D-15A9-AF79-89E01EA25C99}"/>
              </a:ext>
            </a:extLst>
          </p:cNvPr>
          <p:cNvCxnSpPr>
            <a:cxnSpLocks/>
          </p:cNvCxnSpPr>
          <p:nvPr/>
        </p:nvCxnSpPr>
        <p:spPr>
          <a:xfrm flipV="1">
            <a:off x="5595937" y="5172074"/>
            <a:ext cx="1152526" cy="838200"/>
          </a:xfrm>
          <a:prstGeom prst="straightConnector1">
            <a:avLst/>
          </a:prstGeom>
          <a:ln w="28575">
            <a:solidFill>
              <a:srgbClr val="C0203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D87608E-759F-E35D-3859-CD233980DB4F}"/>
              </a:ext>
            </a:extLst>
          </p:cNvPr>
          <p:cNvCxnSpPr>
            <a:cxnSpLocks/>
          </p:cNvCxnSpPr>
          <p:nvPr/>
        </p:nvCxnSpPr>
        <p:spPr>
          <a:xfrm flipH="1" flipV="1">
            <a:off x="5605463" y="4867274"/>
            <a:ext cx="971549" cy="9525"/>
          </a:xfrm>
          <a:prstGeom prst="straightConnector1">
            <a:avLst/>
          </a:prstGeom>
          <a:ln w="28575">
            <a:solidFill>
              <a:srgbClr val="E79E0A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11">
            <a:extLst>
              <a:ext uri="{FF2B5EF4-FFF2-40B4-BE49-F238E27FC236}">
                <a16:creationId xmlns:a16="http://schemas.microsoft.com/office/drawing/2014/main" id="{CC51F854-576C-D128-7B44-47531AD75A27}"/>
              </a:ext>
            </a:extLst>
          </p:cNvPr>
          <p:cNvSpPr txBox="1">
            <a:spLocks/>
          </p:cNvSpPr>
          <p:nvPr/>
        </p:nvSpPr>
        <p:spPr>
          <a:xfrm rot="2100000">
            <a:off x="5482678" y="3850436"/>
            <a:ext cx="1588254" cy="30199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latin typeface="Lato"/>
                <a:ea typeface="Lato"/>
                <a:cs typeface="Lato"/>
              </a:rPr>
              <a:t>PUBLISH</a:t>
            </a:r>
            <a:endParaRPr lang="en-US" dirty="0"/>
          </a:p>
        </p:txBody>
      </p:sp>
      <p:sp>
        <p:nvSpPr>
          <p:cNvPr id="41" name="Content Placeholder 11">
            <a:extLst>
              <a:ext uri="{FF2B5EF4-FFF2-40B4-BE49-F238E27FC236}">
                <a16:creationId xmlns:a16="http://schemas.microsoft.com/office/drawing/2014/main" id="{52F2C86F-4C61-D48D-9E16-B484CD0D8EEC}"/>
              </a:ext>
            </a:extLst>
          </p:cNvPr>
          <p:cNvSpPr txBox="1">
            <a:spLocks/>
          </p:cNvSpPr>
          <p:nvPr/>
        </p:nvSpPr>
        <p:spPr>
          <a:xfrm rot="-2220000">
            <a:off x="5492203" y="5593511"/>
            <a:ext cx="1588254" cy="30199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latin typeface="Lato"/>
                <a:ea typeface="Lato"/>
                <a:cs typeface="Lato"/>
              </a:rPr>
              <a:t>PUBLISH</a:t>
            </a:r>
            <a:endParaRPr lang="en-US" dirty="0"/>
          </a:p>
        </p:txBody>
      </p:sp>
      <p:sp>
        <p:nvSpPr>
          <p:cNvPr id="42" name="Content Placeholder 11">
            <a:extLst>
              <a:ext uri="{FF2B5EF4-FFF2-40B4-BE49-F238E27FC236}">
                <a16:creationId xmlns:a16="http://schemas.microsoft.com/office/drawing/2014/main" id="{4DE71E3C-D30A-F516-E838-473D8434A025}"/>
              </a:ext>
            </a:extLst>
          </p:cNvPr>
          <p:cNvSpPr txBox="1">
            <a:spLocks/>
          </p:cNvSpPr>
          <p:nvPr/>
        </p:nvSpPr>
        <p:spPr>
          <a:xfrm>
            <a:off x="5454103" y="4593386"/>
            <a:ext cx="1340604" cy="27342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latin typeface="Lato"/>
                <a:ea typeface="Lato"/>
                <a:cs typeface="Lato"/>
              </a:rPr>
              <a:t>SUBSCRIBE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580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dirty="0" smtClean="0"/>
              <a:pPr/>
              <a:t>31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71A5C63-BDB8-43C2-4984-95BC6EE3599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6329" y="1011986"/>
            <a:ext cx="8351004" cy="2064120"/>
          </a:xfrm>
        </p:spPr>
        <p:txBody>
          <a:bodyPr lIns="91440" tIns="45720" rIns="91440" bIns="45720" anchor="t"/>
          <a:lstStyle/>
          <a:p>
            <a:r>
              <a:rPr lang="en-US" dirty="0" err="1">
                <a:latin typeface="Lato"/>
                <a:ea typeface="Lato"/>
                <a:cs typeface="Lato"/>
              </a:rPr>
              <a:t>Hệ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thống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tránh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đụng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độ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phiên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điểm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danh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và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phản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hồi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thời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gian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thực</a:t>
            </a:r>
            <a:r>
              <a:rPr lang="en-US" dirty="0">
                <a:latin typeface="Lato"/>
                <a:ea typeface="Lato"/>
                <a:cs typeface="Lato"/>
              </a:rPr>
              <a:t>:</a:t>
            </a:r>
          </a:p>
          <a:p>
            <a:pPr lvl="1"/>
            <a:r>
              <a:rPr lang="en-US" sz="2000" dirty="0" err="1">
                <a:latin typeface="Lato"/>
                <a:ea typeface="Lato"/>
                <a:cs typeface="Lato"/>
              </a:rPr>
              <a:t>Sử</a:t>
            </a:r>
            <a:r>
              <a:rPr lang="en-US" sz="2000" dirty="0"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latin typeface="Lato"/>
                <a:ea typeface="Lato"/>
                <a:cs typeface="Lato"/>
              </a:rPr>
              <a:t>dụng</a:t>
            </a:r>
            <a:r>
              <a:rPr lang="en-US" sz="2000" dirty="0"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latin typeface="Lato"/>
                <a:ea typeface="Lato"/>
                <a:cs typeface="Lato"/>
              </a:rPr>
              <a:t>Websocket</a:t>
            </a:r>
            <a:r>
              <a:rPr lang="en-US" sz="2000" dirty="0"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latin typeface="Lato"/>
                <a:ea typeface="Lato"/>
                <a:cs typeface="Lato"/>
              </a:rPr>
              <a:t>để</a:t>
            </a:r>
            <a:r>
              <a:rPr lang="en-US" sz="2000" dirty="0"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latin typeface="Lato"/>
                <a:ea typeface="Lato"/>
                <a:cs typeface="Lato"/>
              </a:rPr>
              <a:t>kiểm</a:t>
            </a:r>
            <a:r>
              <a:rPr lang="en-US" sz="2000" dirty="0"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latin typeface="Lato"/>
                <a:ea typeface="Lato"/>
                <a:cs typeface="Lato"/>
              </a:rPr>
              <a:t>soát</a:t>
            </a:r>
            <a:r>
              <a:rPr lang="en-US" sz="2000" dirty="0">
                <a:latin typeface="Lato"/>
                <a:ea typeface="Lato"/>
                <a:cs typeface="Lato"/>
              </a:rPr>
              <a:t> </a:t>
            </a:r>
            <a:r>
              <a:rPr lang="en-US" sz="2000" dirty="0" err="1">
                <a:latin typeface="Lato"/>
                <a:ea typeface="Lato"/>
                <a:cs typeface="Lato"/>
              </a:rPr>
              <a:t>trạng</a:t>
            </a:r>
            <a:r>
              <a:rPr lang="en-US" sz="2000" dirty="0"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latin typeface="Lato"/>
                <a:ea typeface="Lato"/>
                <a:cs typeface="Lato"/>
              </a:rPr>
              <a:t>thái</a:t>
            </a:r>
            <a:r>
              <a:rPr lang="en-US" sz="2000" dirty="0"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latin typeface="Lato"/>
                <a:ea typeface="Lato"/>
                <a:cs typeface="Lato"/>
              </a:rPr>
              <a:t>kết</a:t>
            </a:r>
            <a:r>
              <a:rPr lang="en-US" sz="2000" dirty="0"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latin typeface="Lato"/>
                <a:ea typeface="Lato"/>
                <a:cs typeface="Lato"/>
              </a:rPr>
              <a:t>nối</a:t>
            </a:r>
            <a:endParaRPr lang="en-US" sz="2000" dirty="0">
              <a:latin typeface="Lato"/>
              <a:ea typeface="Lato"/>
              <a:cs typeface="Lato"/>
            </a:endParaRPr>
          </a:p>
          <a:p>
            <a:pPr lvl="1"/>
            <a:r>
              <a:rPr lang="en-US" sz="2000" dirty="0">
                <a:latin typeface="Lato"/>
                <a:ea typeface="Lato"/>
                <a:cs typeface="Lato"/>
              </a:rPr>
              <a:t>Khi </a:t>
            </a:r>
            <a:r>
              <a:rPr lang="en-US" sz="2000" dirty="0" err="1">
                <a:latin typeface="Lato"/>
                <a:ea typeface="Lato"/>
                <a:cs typeface="Lato"/>
              </a:rPr>
              <a:t>chạy</a:t>
            </a:r>
            <a:r>
              <a:rPr lang="en-US" sz="2000" dirty="0">
                <a:latin typeface="Lato"/>
                <a:ea typeface="Lato"/>
                <a:cs typeface="Lato"/>
              </a:rPr>
              <a:t> server </a:t>
            </a:r>
            <a:r>
              <a:rPr lang="en-US" sz="2000" dirty="0" err="1">
                <a:latin typeface="Lato"/>
                <a:ea typeface="Lato"/>
                <a:cs typeface="Lato"/>
              </a:rPr>
              <a:t>dưới</a:t>
            </a:r>
            <a:r>
              <a:rPr lang="en-US" sz="2000" dirty="0"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latin typeface="Lato"/>
                <a:ea typeface="Lato"/>
                <a:cs typeface="Lato"/>
              </a:rPr>
              <a:t>dạng</a:t>
            </a:r>
            <a:r>
              <a:rPr lang="en-US" sz="2000" dirty="0">
                <a:latin typeface="Lato"/>
                <a:ea typeface="Lato"/>
                <a:cs typeface="Lato"/>
              </a:rPr>
              <a:t> multi-instance, </a:t>
            </a:r>
            <a:r>
              <a:rPr lang="en-US" sz="2000" dirty="0" err="1">
                <a:latin typeface="Lato"/>
                <a:ea typeface="Lato"/>
                <a:cs typeface="Lato"/>
              </a:rPr>
              <a:t>sử</a:t>
            </a:r>
            <a:r>
              <a:rPr lang="en-US" sz="2000" dirty="0"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latin typeface="Lato"/>
                <a:ea typeface="Lato"/>
                <a:cs typeface="Lato"/>
              </a:rPr>
              <a:t>dụng</a:t>
            </a:r>
            <a:r>
              <a:rPr lang="en-US" sz="2000" dirty="0">
                <a:latin typeface="Lato"/>
                <a:ea typeface="Lato"/>
                <a:cs typeface="Lato"/>
              </a:rPr>
              <a:t> Redis </a:t>
            </a:r>
            <a:r>
              <a:rPr lang="en-US" sz="2000" dirty="0" err="1">
                <a:latin typeface="Lato"/>
                <a:ea typeface="Lato"/>
                <a:cs typeface="Lato"/>
              </a:rPr>
              <a:t>để</a:t>
            </a:r>
            <a:r>
              <a:rPr lang="en-US" sz="2000" dirty="0">
                <a:latin typeface="Lato"/>
                <a:ea typeface="Lato"/>
                <a:cs typeface="Lato"/>
              </a:rPr>
              <a:t> </a:t>
            </a:r>
            <a:r>
              <a:rPr lang="en-US" sz="2000" dirty="0" err="1">
                <a:latin typeface="Lato"/>
                <a:ea typeface="Lato"/>
                <a:cs typeface="Lato"/>
              </a:rPr>
              <a:t>đồng</a:t>
            </a:r>
            <a:r>
              <a:rPr lang="en-US" sz="2000" dirty="0"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latin typeface="Lato"/>
                <a:ea typeface="Lato"/>
                <a:cs typeface="Lato"/>
              </a:rPr>
              <a:t>bộ</a:t>
            </a:r>
            <a:r>
              <a:rPr lang="en-US" sz="2000" dirty="0"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latin typeface="Lato"/>
                <a:ea typeface="Lato"/>
                <a:cs typeface="Lato"/>
              </a:rPr>
              <a:t>dữ</a:t>
            </a:r>
            <a:r>
              <a:rPr lang="en-US" sz="2000" dirty="0"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latin typeface="Lato"/>
                <a:ea typeface="Lato"/>
                <a:cs typeface="Lato"/>
              </a:rPr>
              <a:t>liệu</a:t>
            </a:r>
            <a:r>
              <a:rPr lang="en-US" sz="2000" dirty="0"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latin typeface="Lato"/>
                <a:ea typeface="Lato"/>
                <a:cs typeface="Lato"/>
              </a:rPr>
              <a:t>giữa</a:t>
            </a:r>
            <a:r>
              <a:rPr lang="en-US" sz="2000" dirty="0"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latin typeface="Lato"/>
                <a:ea typeface="Lato"/>
                <a:cs typeface="Lato"/>
              </a:rPr>
              <a:t>các</a:t>
            </a:r>
            <a:r>
              <a:rPr lang="en-US" sz="2000" dirty="0">
                <a:latin typeface="Lato"/>
                <a:ea typeface="Lato"/>
                <a:cs typeface="Lato"/>
              </a:rPr>
              <a:t> instance.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2B7DBEB-13DE-4566-2B32-2FB08F6683C6}"/>
              </a:ext>
            </a:extLst>
          </p:cNvPr>
          <p:cNvSpPr txBox="1">
            <a:spLocks/>
          </p:cNvSpPr>
          <p:nvPr/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>
                <a:latin typeface="Lato"/>
                <a:ea typeface="Lato"/>
                <a:cs typeface="Lato"/>
              </a:rPr>
              <a:t>P4: ĐÓNG GÓP NỔI BẬT</a:t>
            </a:r>
          </a:p>
          <a:p>
            <a:endParaRPr lang="en-US" dirty="0"/>
          </a:p>
        </p:txBody>
      </p:sp>
      <p:pic>
        <p:nvPicPr>
          <p:cNvPr id="4" name="Picture 5" descr="Qr code&#10;&#10;Description automatically generated">
            <a:extLst>
              <a:ext uri="{FF2B5EF4-FFF2-40B4-BE49-F238E27FC236}">
                <a16:creationId xmlns:a16="http://schemas.microsoft.com/office/drawing/2014/main" id="{79D840A6-A009-44B7-B06E-39A1B44A78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68" t="23529" r="12933" b="15789"/>
          <a:stretch/>
        </p:blipFill>
        <p:spPr>
          <a:xfrm>
            <a:off x="1331797" y="2917982"/>
            <a:ext cx="6565366" cy="31534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907648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dirty="0" smtClean="0"/>
              <a:pPr/>
              <a:t>32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71A5C63-BDB8-43C2-4984-95BC6EE3599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6329" y="1011986"/>
            <a:ext cx="8351004" cy="2064120"/>
          </a:xfrm>
        </p:spPr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Cung </a:t>
            </a:r>
            <a:r>
              <a:rPr lang="en-US" dirty="0" err="1">
                <a:latin typeface="Lato"/>
                <a:ea typeface="Lato"/>
                <a:cs typeface="Lato"/>
              </a:rPr>
              <a:t>cấp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giải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pháp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chấm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điểm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tự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động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hoá</a:t>
            </a:r>
            <a:r>
              <a:rPr lang="en-US" dirty="0">
                <a:latin typeface="Lato"/>
                <a:ea typeface="Lato"/>
                <a:cs typeface="Lato"/>
              </a:rPr>
              <a:t>:</a:t>
            </a:r>
          </a:p>
          <a:p>
            <a:pPr lvl="1"/>
            <a:r>
              <a:rPr lang="en-US" dirty="0" err="1">
                <a:latin typeface="Lato"/>
                <a:ea typeface="Lato"/>
                <a:cs typeface="Lato"/>
              </a:rPr>
              <a:t>Giảng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viên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tạo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bộ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quy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tắc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chấm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điểm</a:t>
            </a:r>
            <a:r>
              <a:rPr lang="en-US" dirty="0">
                <a:latin typeface="Lato"/>
                <a:ea typeface="Lato"/>
                <a:cs typeface="Lato"/>
              </a:rPr>
              <a:t>:</a:t>
            </a:r>
          </a:p>
          <a:p>
            <a:pPr lvl="2"/>
            <a:r>
              <a:rPr lang="en-US" dirty="0" err="1">
                <a:latin typeface="Lato"/>
                <a:ea typeface="Lato"/>
                <a:cs typeface="Lato"/>
              </a:rPr>
              <a:t>Tính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theo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số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lượng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buổi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có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mặt</a:t>
            </a:r>
            <a:endParaRPr lang="en-US">
              <a:latin typeface="Lato"/>
              <a:ea typeface="Lato"/>
              <a:cs typeface="Lato"/>
            </a:endParaRPr>
          </a:p>
          <a:p>
            <a:pPr lvl="2"/>
            <a:r>
              <a:rPr lang="en-US" dirty="0" err="1">
                <a:latin typeface="Lato"/>
                <a:ea typeface="Lato"/>
                <a:cs typeface="Lato"/>
              </a:rPr>
              <a:t>Tính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theo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phần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trăm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số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buổi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có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mặt</a:t>
            </a:r>
            <a:endParaRPr lang="en-US">
              <a:latin typeface="Lato"/>
              <a:ea typeface="Lato"/>
              <a:cs typeface="Lato"/>
            </a:endParaRPr>
          </a:p>
          <a:p>
            <a:pPr lvl="1"/>
            <a:r>
              <a:rPr lang="en-US" dirty="0">
                <a:latin typeface="Lato"/>
                <a:ea typeface="Lato"/>
                <a:cs typeface="Lato"/>
              </a:rPr>
              <a:t>Tái </a:t>
            </a:r>
            <a:r>
              <a:rPr lang="en-US" dirty="0" err="1">
                <a:latin typeface="Lato"/>
                <a:ea typeface="Lato"/>
                <a:cs typeface="Lato"/>
              </a:rPr>
              <a:t>sử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dụng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bộ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quy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tắc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cho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nhiều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lớp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học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khác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nhau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2B7DBEB-13DE-4566-2B32-2FB08F6683C6}"/>
              </a:ext>
            </a:extLst>
          </p:cNvPr>
          <p:cNvSpPr txBox="1">
            <a:spLocks/>
          </p:cNvSpPr>
          <p:nvPr/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>
                <a:latin typeface="Lato"/>
                <a:ea typeface="Lato"/>
                <a:cs typeface="Lato"/>
              </a:rPr>
              <a:t>P4: ĐÓNG GÓP NỔI BẬT</a:t>
            </a:r>
          </a:p>
          <a:p>
            <a:endParaRPr lang="en-US" dirty="0"/>
          </a:p>
        </p:txBody>
      </p:sp>
      <p:pic>
        <p:nvPicPr>
          <p:cNvPr id="5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B32BB6E-56B7-BF13-1536-D7FA98D443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94" t="25969" r="4321" b="33721"/>
          <a:stretch/>
        </p:blipFill>
        <p:spPr>
          <a:xfrm>
            <a:off x="1220860" y="3014327"/>
            <a:ext cx="6588604" cy="332362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185285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dirty="0" smtClean="0"/>
              <a:pPr/>
              <a:t>33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71A5C63-BDB8-43C2-4984-95BC6EE3599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6329" y="1011986"/>
            <a:ext cx="8351004" cy="4492995"/>
          </a:xfr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</a:pPr>
            <a:r>
              <a:rPr lang="en-US" dirty="0" err="1">
                <a:latin typeface="Lato"/>
                <a:ea typeface="Lato"/>
                <a:cs typeface="Lato"/>
              </a:rPr>
              <a:t>Kết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luận</a:t>
            </a:r>
            <a:endParaRPr lang="en-US">
              <a:latin typeface="Lato"/>
              <a:ea typeface="Lato"/>
              <a:cs typeface="Lato"/>
            </a:endParaRPr>
          </a:p>
          <a:p>
            <a:pPr lvl="1">
              <a:lnSpc>
                <a:spcPct val="100000"/>
              </a:lnSpc>
            </a:pPr>
            <a:r>
              <a:rPr lang="en-US" dirty="0" err="1">
                <a:latin typeface="Lato"/>
                <a:ea typeface="Lato"/>
                <a:cs typeface="Lato"/>
              </a:rPr>
              <a:t>Xây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dựng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hệ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thống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gồm</a:t>
            </a:r>
            <a:r>
              <a:rPr lang="en-US" dirty="0">
                <a:latin typeface="Lato"/>
                <a:ea typeface="Lato"/>
                <a:cs typeface="Lato"/>
              </a:rPr>
              <a:t>:</a:t>
            </a:r>
          </a:p>
          <a:p>
            <a:pPr lvl="2">
              <a:lnSpc>
                <a:spcPct val="100000"/>
              </a:lnSpc>
            </a:pPr>
            <a:r>
              <a:rPr lang="en-US" dirty="0" err="1">
                <a:latin typeface="Lato"/>
                <a:ea typeface="Lato"/>
                <a:cs typeface="Lato"/>
              </a:rPr>
              <a:t>Ứng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dụng</a:t>
            </a:r>
            <a:r>
              <a:rPr lang="en-US" dirty="0">
                <a:latin typeface="Lato"/>
                <a:ea typeface="Lato"/>
                <a:cs typeface="Lato"/>
              </a:rPr>
              <a:t> web</a:t>
            </a:r>
          </a:p>
          <a:p>
            <a:pPr lvl="2">
              <a:lnSpc>
                <a:spcPct val="100000"/>
              </a:lnSpc>
            </a:pPr>
            <a:r>
              <a:rPr lang="en-US" dirty="0" err="1">
                <a:latin typeface="Lato"/>
                <a:ea typeface="Lato"/>
                <a:cs typeface="Lato"/>
              </a:rPr>
              <a:t>Ứng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dụng</a:t>
            </a:r>
            <a:r>
              <a:rPr lang="en-US" dirty="0">
                <a:latin typeface="Lato"/>
                <a:ea typeface="Lato"/>
                <a:cs typeface="Lato"/>
              </a:rPr>
              <a:t> mobile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latin typeface="Lato"/>
                <a:ea typeface="Lato"/>
                <a:cs typeface="Lato"/>
              </a:rPr>
              <a:t>Server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Lato"/>
                <a:ea typeface="Lato"/>
                <a:cs typeface="Lato"/>
              </a:rPr>
              <a:t>Các </a:t>
            </a:r>
            <a:r>
              <a:rPr lang="en-US" dirty="0" err="1">
                <a:latin typeface="Lato"/>
                <a:ea typeface="Lato"/>
                <a:cs typeface="Lato"/>
              </a:rPr>
              <a:t>chức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năng</a:t>
            </a:r>
            <a:r>
              <a:rPr lang="en-US" dirty="0">
                <a:latin typeface="Lato"/>
                <a:ea typeface="Lato"/>
                <a:cs typeface="Lato"/>
              </a:rPr>
              <a:t>:</a:t>
            </a:r>
            <a:endParaRPr lang="en-US"/>
          </a:p>
          <a:p>
            <a:pPr lvl="2">
              <a:lnSpc>
                <a:spcPct val="100000"/>
              </a:lnSpc>
            </a:pPr>
            <a:r>
              <a:rPr lang="en-US" dirty="0">
                <a:latin typeface="Lato"/>
                <a:ea typeface="Lato"/>
                <a:cs typeface="Lato"/>
              </a:rPr>
              <a:t>Quản </a:t>
            </a:r>
            <a:r>
              <a:rPr lang="en-US" dirty="0" err="1">
                <a:latin typeface="Lato"/>
                <a:ea typeface="Lato"/>
                <a:cs typeface="Lato"/>
              </a:rPr>
              <a:t>lý</a:t>
            </a:r>
            <a:r>
              <a:rPr lang="en-US" dirty="0">
                <a:latin typeface="Lato"/>
                <a:ea typeface="Lato"/>
                <a:cs typeface="Lato"/>
              </a:rPr>
              <a:t> Sinh </a:t>
            </a:r>
            <a:r>
              <a:rPr lang="en-US" dirty="0" err="1">
                <a:latin typeface="Lato"/>
                <a:ea typeface="Lato"/>
                <a:cs typeface="Lato"/>
              </a:rPr>
              <a:t>viên</a:t>
            </a:r>
            <a:r>
              <a:rPr lang="en-US" dirty="0">
                <a:latin typeface="Lato"/>
                <a:ea typeface="Lato"/>
                <a:cs typeface="Lato"/>
              </a:rPr>
              <a:t>, </a:t>
            </a:r>
            <a:r>
              <a:rPr lang="en-US" dirty="0" err="1">
                <a:latin typeface="Lato"/>
                <a:ea typeface="Lato"/>
                <a:cs typeface="Lato"/>
              </a:rPr>
              <a:t>Giảng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viên</a:t>
            </a:r>
            <a:r>
              <a:rPr lang="en-US" dirty="0">
                <a:latin typeface="Lato"/>
                <a:ea typeface="Lato"/>
                <a:cs typeface="Lato"/>
              </a:rPr>
              <a:t>, </a:t>
            </a:r>
            <a:r>
              <a:rPr lang="en-US" dirty="0" err="1">
                <a:latin typeface="Lato"/>
                <a:ea typeface="Lato"/>
                <a:cs typeface="Lato"/>
              </a:rPr>
              <a:t>Cán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bộ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hỗ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trợ</a:t>
            </a:r>
            <a:endParaRPr lang="en-US" dirty="0">
              <a:latin typeface="Lato"/>
              <a:ea typeface="Lato"/>
              <a:cs typeface="Lato"/>
            </a:endParaRPr>
          </a:p>
          <a:p>
            <a:pPr lvl="2">
              <a:lnSpc>
                <a:spcPct val="100000"/>
              </a:lnSpc>
            </a:pPr>
            <a:r>
              <a:rPr lang="en-US" dirty="0">
                <a:latin typeface="Lato"/>
                <a:ea typeface="Lato"/>
                <a:cs typeface="Lato"/>
              </a:rPr>
              <a:t>Quản </a:t>
            </a:r>
            <a:r>
              <a:rPr lang="en-US" dirty="0" err="1">
                <a:latin typeface="Lato"/>
                <a:ea typeface="Lato"/>
                <a:cs typeface="Lato"/>
              </a:rPr>
              <a:t>lý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Lớp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học</a:t>
            </a:r>
            <a:r>
              <a:rPr lang="en-US" dirty="0">
                <a:latin typeface="Lato"/>
                <a:ea typeface="Lato"/>
                <a:cs typeface="Lato"/>
              </a:rPr>
              <a:t>, </a:t>
            </a:r>
            <a:r>
              <a:rPr lang="en-US" dirty="0" err="1">
                <a:latin typeface="Lato"/>
                <a:ea typeface="Lato"/>
                <a:cs typeface="Lato"/>
              </a:rPr>
              <a:t>Phòng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học</a:t>
            </a:r>
            <a:r>
              <a:rPr lang="en-US" dirty="0">
                <a:latin typeface="Lato"/>
                <a:ea typeface="Lato"/>
                <a:cs typeface="Lato"/>
              </a:rPr>
              <a:t>, Học </a:t>
            </a:r>
            <a:r>
              <a:rPr lang="en-US" dirty="0" err="1">
                <a:latin typeface="Lato"/>
                <a:ea typeface="Lato"/>
                <a:cs typeface="Lato"/>
              </a:rPr>
              <a:t>phần</a:t>
            </a:r>
            <a:r>
              <a:rPr lang="en-US" dirty="0">
                <a:latin typeface="Lato"/>
                <a:ea typeface="Lato"/>
                <a:cs typeface="Lato"/>
              </a:rPr>
              <a:t>, Học </a:t>
            </a:r>
            <a:r>
              <a:rPr lang="en-US" dirty="0" err="1">
                <a:latin typeface="Lato"/>
                <a:ea typeface="Lato"/>
                <a:cs typeface="Lato"/>
              </a:rPr>
              <a:t>kỳ</a:t>
            </a:r>
          </a:p>
          <a:p>
            <a:pPr lvl="2">
              <a:lnSpc>
                <a:spcPct val="100000"/>
              </a:lnSpc>
            </a:pPr>
            <a:r>
              <a:rPr lang="en-US" dirty="0" err="1">
                <a:latin typeface="Lato"/>
                <a:ea typeface="Lato"/>
                <a:cs typeface="Lato"/>
              </a:rPr>
              <a:t>Điểm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danh</a:t>
            </a:r>
            <a:r>
              <a:rPr lang="en-US" dirty="0">
                <a:latin typeface="Lato"/>
                <a:ea typeface="Lato"/>
                <a:cs typeface="Lato"/>
              </a:rPr>
              <a:t> &amp; </a:t>
            </a:r>
            <a:r>
              <a:rPr lang="en-US" dirty="0" err="1">
                <a:latin typeface="Lato"/>
                <a:ea typeface="Lato"/>
                <a:cs typeface="Lato"/>
              </a:rPr>
              <a:t>quản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lý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điểm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danh</a:t>
            </a:r>
          </a:p>
          <a:p>
            <a:pPr lvl="2">
              <a:lnSpc>
                <a:spcPct val="100000"/>
              </a:lnSpc>
            </a:pPr>
            <a:r>
              <a:rPr lang="en-US" dirty="0" err="1">
                <a:latin typeface="Lato"/>
                <a:ea typeface="Lato"/>
                <a:cs typeface="Lato"/>
              </a:rPr>
              <a:t>Chấm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điểm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theo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kết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quả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điểm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danh</a:t>
            </a:r>
            <a:r>
              <a:rPr lang="en-US" dirty="0">
                <a:latin typeface="Lato"/>
                <a:ea typeface="Lato"/>
                <a:cs typeface="Lato"/>
              </a:rPr>
              <a:t> &amp; </a:t>
            </a:r>
            <a:r>
              <a:rPr lang="en-US" dirty="0" err="1">
                <a:latin typeface="Lato"/>
                <a:ea typeface="Lato"/>
                <a:cs typeface="Lato"/>
              </a:rPr>
              <a:t>bộ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quy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tắc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latin typeface="Lato"/>
                <a:ea typeface="Lato"/>
                <a:cs typeface="Lato"/>
              </a:rPr>
              <a:t>Quản </a:t>
            </a:r>
            <a:r>
              <a:rPr lang="en-US" dirty="0" err="1">
                <a:latin typeface="Lato"/>
                <a:ea typeface="Lato"/>
                <a:cs typeface="Lato"/>
              </a:rPr>
              <a:t>lý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điểm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2B7DBEB-13DE-4566-2B32-2FB08F6683C6}"/>
              </a:ext>
            </a:extLst>
          </p:cNvPr>
          <p:cNvSpPr txBox="1">
            <a:spLocks/>
          </p:cNvSpPr>
          <p:nvPr/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>
                <a:latin typeface="Lato"/>
                <a:ea typeface="Lato"/>
                <a:cs typeface="Lato"/>
              </a:rPr>
              <a:t>P5: KẾT LUẬN &amp; HƯỚNG PHÁT TRIỂN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3508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dirty="0" smtClean="0"/>
              <a:pPr/>
              <a:t>34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71A5C63-BDB8-43C2-4984-95BC6EE3599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6329" y="1011986"/>
            <a:ext cx="8351004" cy="4492995"/>
          </a:xfr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</a:pPr>
            <a:r>
              <a:rPr lang="en-US" dirty="0" err="1">
                <a:latin typeface="Lato"/>
                <a:ea typeface="Lato"/>
                <a:cs typeface="Lato"/>
              </a:rPr>
              <a:t>Hướng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phát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triển</a:t>
            </a:r>
            <a:endParaRPr lang="en-US" dirty="0" err="1"/>
          </a:p>
          <a:p>
            <a:pPr lvl="1">
              <a:lnSpc>
                <a:spcPct val="100000"/>
              </a:lnSpc>
            </a:pPr>
            <a:r>
              <a:rPr lang="en-US" dirty="0" err="1">
                <a:latin typeface="Lato"/>
                <a:ea typeface="Lato"/>
                <a:cs typeface="Lato"/>
              </a:rPr>
              <a:t>Cải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thiện</a:t>
            </a:r>
            <a:r>
              <a:rPr lang="en-US" dirty="0">
                <a:latin typeface="Lato"/>
                <a:ea typeface="Lato"/>
                <a:cs typeface="Lato"/>
              </a:rPr>
              <a:t> UI/UX</a:t>
            </a:r>
            <a:endParaRPr lang="en-US"/>
          </a:p>
          <a:p>
            <a:pPr lvl="1">
              <a:lnSpc>
                <a:spcPct val="100000"/>
              </a:lnSpc>
            </a:pPr>
            <a:r>
              <a:rPr lang="en-US" dirty="0" err="1">
                <a:latin typeface="Lato"/>
                <a:ea typeface="Lato"/>
                <a:cs typeface="Lato"/>
              </a:rPr>
              <a:t>Tích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hợp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với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hệ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thống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quản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lý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đào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tạo</a:t>
            </a:r>
            <a:r>
              <a:rPr lang="en-US" dirty="0">
                <a:latin typeface="Lato"/>
                <a:ea typeface="Lato"/>
                <a:cs typeface="Lato"/>
              </a:rPr>
              <a:t>:</a:t>
            </a:r>
            <a:endParaRPr lang="en-US"/>
          </a:p>
          <a:p>
            <a:pPr lvl="2">
              <a:lnSpc>
                <a:spcPct val="100000"/>
              </a:lnSpc>
            </a:pPr>
            <a:r>
              <a:rPr lang="en-US" dirty="0" err="1">
                <a:latin typeface="Lato"/>
                <a:ea typeface="Lato"/>
                <a:cs typeface="Lato"/>
              </a:rPr>
              <a:t>Tự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đồng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bộ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sinh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viên</a:t>
            </a:r>
            <a:r>
              <a:rPr lang="en-US" dirty="0">
                <a:latin typeface="Lato"/>
                <a:ea typeface="Lato"/>
                <a:cs typeface="Lato"/>
              </a:rPr>
              <a:t>, </a:t>
            </a:r>
            <a:r>
              <a:rPr lang="en-US" dirty="0" err="1">
                <a:latin typeface="Lato"/>
                <a:ea typeface="Lato"/>
                <a:cs typeface="Lato"/>
              </a:rPr>
              <a:t>giảng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viên</a:t>
            </a:r>
            <a:r>
              <a:rPr lang="en-US" dirty="0">
                <a:latin typeface="Lato"/>
                <a:ea typeface="Lato"/>
                <a:cs typeface="Lato"/>
              </a:rPr>
              <a:t>, </a:t>
            </a:r>
            <a:r>
              <a:rPr lang="en-US" dirty="0" err="1">
                <a:latin typeface="Lato"/>
                <a:ea typeface="Lato"/>
                <a:cs typeface="Lato"/>
              </a:rPr>
              <a:t>lớp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học</a:t>
            </a:r>
            <a:r>
              <a:rPr lang="en-US" dirty="0">
                <a:latin typeface="Lato"/>
                <a:ea typeface="Lato"/>
                <a:cs typeface="Lato"/>
              </a:rPr>
              <a:t>, …</a:t>
            </a:r>
            <a:endParaRPr lang="en-US"/>
          </a:p>
          <a:p>
            <a:pPr lvl="2">
              <a:lnSpc>
                <a:spcPct val="100000"/>
              </a:lnSpc>
            </a:pPr>
            <a:r>
              <a:rPr lang="en-US" dirty="0" err="1">
                <a:latin typeface="Lato"/>
                <a:ea typeface="Lato"/>
                <a:cs typeface="Lato"/>
              </a:rPr>
              <a:t>Tự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cộng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điểm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chuyên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cần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vào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điểm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quá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trình</a:t>
            </a:r>
            <a:endParaRPr lang="en-US"/>
          </a:p>
          <a:p>
            <a:pPr lvl="2">
              <a:lnSpc>
                <a:spcPct val="100000"/>
              </a:lnSpc>
            </a:pPr>
            <a:r>
              <a:rPr lang="en-US" dirty="0">
                <a:latin typeface="Lato"/>
                <a:ea typeface="Lato"/>
                <a:cs typeface="Lato"/>
              </a:rPr>
              <a:t>Cho </a:t>
            </a:r>
            <a:r>
              <a:rPr lang="en-US" dirty="0" err="1">
                <a:latin typeface="Lato"/>
                <a:ea typeface="Lato"/>
                <a:cs typeface="Lato"/>
              </a:rPr>
              <a:t>phép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đăng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nhập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bằng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tài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khoản</a:t>
            </a:r>
            <a:r>
              <a:rPr lang="en-US" dirty="0">
                <a:latin typeface="Lato"/>
                <a:ea typeface="Lato"/>
                <a:cs typeface="Lato"/>
              </a:rPr>
              <a:t> SSO</a:t>
            </a:r>
            <a:endParaRPr lang="en-US"/>
          </a:p>
          <a:p>
            <a:pPr lvl="1">
              <a:lnSpc>
                <a:spcPct val="100000"/>
              </a:lnSpc>
            </a:pPr>
            <a:r>
              <a:rPr lang="en-US" dirty="0" err="1">
                <a:latin typeface="Lato"/>
                <a:ea typeface="Lato"/>
                <a:cs typeface="Lato"/>
              </a:rPr>
              <a:t>Thực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hiện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khai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phá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dữ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liệu</a:t>
            </a:r>
            <a:r>
              <a:rPr lang="en-US" dirty="0">
                <a:latin typeface="Lato"/>
                <a:ea typeface="Lato"/>
                <a:cs typeface="Lato"/>
              </a:rPr>
              <a:t>:</a:t>
            </a:r>
            <a:endParaRPr lang="en-US"/>
          </a:p>
          <a:p>
            <a:pPr lvl="2">
              <a:lnSpc>
                <a:spcPct val="100000"/>
              </a:lnSpc>
            </a:pPr>
            <a:r>
              <a:rPr lang="en-US" dirty="0" err="1">
                <a:latin typeface="Lato"/>
                <a:ea typeface="Lato"/>
                <a:cs typeface="Lato"/>
              </a:rPr>
              <a:t>Môn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học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gây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hứng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thú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cho</a:t>
            </a:r>
            <a:r>
              <a:rPr lang="en-US" dirty="0">
                <a:latin typeface="Lato"/>
                <a:ea typeface="Lato"/>
                <a:cs typeface="Lato"/>
              </a:rPr>
              <a:t> SV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latin typeface="Lato"/>
                <a:ea typeface="Lato"/>
                <a:cs typeface="Lato"/>
              </a:rPr>
              <a:t>Khi </a:t>
            </a:r>
            <a:r>
              <a:rPr lang="en-US" dirty="0" err="1">
                <a:latin typeface="Lato"/>
                <a:ea typeface="Lato"/>
                <a:cs typeface="Lato"/>
              </a:rPr>
              <a:t>nào</a:t>
            </a:r>
            <a:r>
              <a:rPr lang="en-US" dirty="0">
                <a:latin typeface="Lato"/>
                <a:ea typeface="Lato"/>
                <a:cs typeface="Lato"/>
              </a:rPr>
              <a:t> SV hay </a:t>
            </a:r>
            <a:r>
              <a:rPr lang="en-US" dirty="0" err="1">
                <a:latin typeface="Lato"/>
                <a:ea typeface="Lato"/>
                <a:cs typeface="Lato"/>
              </a:rPr>
              <a:t>nghỉ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học</a:t>
            </a:r>
            <a:r>
              <a:rPr lang="en-US" dirty="0">
                <a:latin typeface="Lato"/>
                <a:ea typeface="Lato"/>
                <a:cs typeface="Lato"/>
              </a:rPr>
              <a:t>/</a:t>
            </a:r>
            <a:r>
              <a:rPr lang="en-US" dirty="0" err="1">
                <a:latin typeface="Lato"/>
                <a:ea typeface="Lato"/>
                <a:cs typeface="Lato"/>
              </a:rPr>
              <a:t>đi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học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đầy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đủ</a:t>
            </a:r>
            <a:endParaRPr lang="en-US" dirty="0">
              <a:latin typeface="Lato"/>
              <a:ea typeface="Lato"/>
              <a:cs typeface="Lato"/>
            </a:endParaRPr>
          </a:p>
          <a:p>
            <a:pPr lvl="2">
              <a:lnSpc>
                <a:spcPct val="100000"/>
              </a:lnSpc>
            </a:pPr>
            <a:r>
              <a:rPr lang="en-US" dirty="0">
                <a:latin typeface="Lato"/>
                <a:ea typeface="Lato"/>
                <a:cs typeface="Lato"/>
              </a:rPr>
              <a:t>v.v.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2B7DBEB-13DE-4566-2B32-2FB08F6683C6}"/>
              </a:ext>
            </a:extLst>
          </p:cNvPr>
          <p:cNvSpPr txBox="1">
            <a:spLocks/>
          </p:cNvSpPr>
          <p:nvPr/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>
                <a:latin typeface="Lato"/>
                <a:ea typeface="Lato"/>
                <a:cs typeface="Lato"/>
              </a:rPr>
              <a:t>P5: KẾT LUẬN &amp; HƯỚNG PHÁT TRIỂN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723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4066794" y="2669566"/>
            <a:ext cx="3883650" cy="168079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ctr"/>
            <a:r>
              <a:rPr lang="en-US" sz="3200" b="0" dirty="0" err="1">
                <a:latin typeface="Lato"/>
                <a:ea typeface="Lato"/>
                <a:cs typeface="Lato"/>
              </a:rPr>
              <a:t>Cảm</a:t>
            </a:r>
            <a:r>
              <a:rPr lang="en-US" sz="3200" b="0" dirty="0">
                <a:latin typeface="Lato"/>
                <a:ea typeface="Lato"/>
                <a:cs typeface="Lato"/>
              </a:rPr>
              <a:t> </a:t>
            </a:r>
            <a:r>
              <a:rPr lang="en-US" sz="3200" b="0" dirty="0" err="1">
                <a:latin typeface="Lato"/>
                <a:ea typeface="Lato"/>
                <a:cs typeface="Lato"/>
              </a:rPr>
              <a:t>ơn</a:t>
            </a:r>
            <a:r>
              <a:rPr lang="en-US" sz="3200" b="0" dirty="0">
                <a:latin typeface="Lato"/>
                <a:ea typeface="Lato"/>
                <a:cs typeface="Lato"/>
              </a:rPr>
              <a:t> </a:t>
            </a:r>
            <a:r>
              <a:rPr lang="en-US" sz="3200" b="0" dirty="0" err="1">
                <a:latin typeface="Lato"/>
                <a:ea typeface="Lato"/>
                <a:cs typeface="Lato"/>
              </a:rPr>
              <a:t>thầy</a:t>
            </a:r>
            <a:r>
              <a:rPr lang="en-US" sz="3200" b="0" dirty="0">
                <a:latin typeface="Lato"/>
                <a:ea typeface="Lato"/>
                <a:cs typeface="Lato"/>
              </a:rPr>
              <a:t> </a:t>
            </a:r>
            <a:r>
              <a:rPr lang="en-US" sz="3200" b="0" dirty="0" err="1">
                <a:latin typeface="Lato"/>
                <a:ea typeface="Lato"/>
                <a:cs typeface="Lato"/>
              </a:rPr>
              <a:t>cô</a:t>
            </a:r>
            <a:r>
              <a:rPr lang="en-US" sz="3200" b="0" dirty="0">
                <a:latin typeface="Lato"/>
                <a:ea typeface="Lato"/>
                <a:cs typeface="Lato"/>
              </a:rPr>
              <a:t> </a:t>
            </a:r>
            <a:r>
              <a:rPr lang="en-US" sz="3200" b="0" dirty="0" err="1">
                <a:latin typeface="Lato"/>
                <a:ea typeface="Lato"/>
                <a:cs typeface="Lato"/>
              </a:rPr>
              <a:t>và</a:t>
            </a:r>
            <a:endParaRPr lang="en-US" sz="4000"/>
          </a:p>
          <a:p>
            <a:pPr algn="ctr"/>
            <a:r>
              <a:rPr lang="en-US" sz="3200" b="0" dirty="0" err="1">
                <a:latin typeface="Lato"/>
                <a:ea typeface="Lato"/>
                <a:cs typeface="Lato"/>
              </a:rPr>
              <a:t>các</a:t>
            </a:r>
            <a:r>
              <a:rPr lang="en-US" sz="3200" b="0" dirty="0">
                <a:latin typeface="Lato"/>
                <a:ea typeface="Lato"/>
                <a:cs typeface="Lato"/>
              </a:rPr>
              <a:t> </a:t>
            </a:r>
            <a:r>
              <a:rPr lang="en-US" sz="3200" b="0" dirty="0" err="1">
                <a:latin typeface="Lato"/>
                <a:ea typeface="Lato"/>
                <a:cs typeface="Lato"/>
              </a:rPr>
              <a:t>bạn</a:t>
            </a:r>
            <a:r>
              <a:rPr lang="en-US" sz="3200" b="0" dirty="0">
                <a:latin typeface="Lato"/>
                <a:ea typeface="Lato"/>
                <a:cs typeface="Lato"/>
              </a:rPr>
              <a:t> </a:t>
            </a:r>
            <a:r>
              <a:rPr lang="en-US" sz="3200" b="0" dirty="0" err="1">
                <a:latin typeface="Lato"/>
                <a:ea typeface="Lato"/>
                <a:cs typeface="Lato"/>
              </a:rPr>
              <a:t>đã</a:t>
            </a:r>
            <a:r>
              <a:rPr lang="en-US" sz="3200" b="0" dirty="0">
                <a:latin typeface="Lato"/>
                <a:ea typeface="Lato"/>
                <a:cs typeface="Lato"/>
              </a:rPr>
              <a:t> </a:t>
            </a:r>
            <a:r>
              <a:rPr lang="en-US" sz="3200" b="0" dirty="0" err="1">
                <a:latin typeface="Lato"/>
                <a:ea typeface="Lato"/>
                <a:cs typeface="Lato"/>
              </a:rPr>
              <a:t>chú</a:t>
            </a:r>
            <a:r>
              <a:rPr lang="en-US" sz="3200" b="0" dirty="0">
                <a:latin typeface="Lato"/>
                <a:ea typeface="Lato"/>
                <a:cs typeface="Lato"/>
              </a:rPr>
              <a:t> ý </a:t>
            </a:r>
            <a:r>
              <a:rPr lang="en-US" sz="3200" b="0" dirty="0" err="1">
                <a:latin typeface="Lato"/>
                <a:ea typeface="Lato"/>
                <a:cs typeface="Lato"/>
              </a:rPr>
              <a:t>lắng</a:t>
            </a:r>
            <a:r>
              <a:rPr lang="en-US" sz="3200" b="0" dirty="0">
                <a:latin typeface="Lato"/>
                <a:ea typeface="Lato"/>
                <a:cs typeface="Lato"/>
              </a:rPr>
              <a:t> </a:t>
            </a:r>
            <a:r>
              <a:rPr lang="en-US" sz="3200" b="0" dirty="0" err="1">
                <a:latin typeface="Lato"/>
                <a:ea typeface="Lato"/>
                <a:cs typeface="Lato"/>
              </a:rPr>
              <a:t>nghe</a:t>
            </a:r>
            <a:r>
              <a:rPr lang="en-US" sz="3200" b="0" dirty="0">
                <a:latin typeface="Lato"/>
                <a:ea typeface="Lato"/>
                <a:cs typeface="Lato"/>
              </a:rPr>
              <a:t>!</a:t>
            </a:r>
            <a:endParaRPr lang="en-US" sz="4000" b="0">
              <a:latin typeface="Lato"/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P1: ĐẶT VẤN ĐỀ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1543947"/>
            <a:ext cx="8673509" cy="3274055"/>
          </a:xfrm>
        </p:spPr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Trong </a:t>
            </a:r>
            <a:r>
              <a:rPr lang="en-US" dirty="0" err="1">
                <a:latin typeface="Lato"/>
                <a:ea typeface="Lato"/>
                <a:cs typeface="Lato"/>
              </a:rPr>
              <a:t>giáo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dục</a:t>
            </a:r>
            <a:r>
              <a:rPr lang="en-US" dirty="0">
                <a:latin typeface="Lato"/>
                <a:ea typeface="Lato"/>
                <a:cs typeface="Lato"/>
              </a:rPr>
              <a:t>, </a:t>
            </a:r>
            <a:r>
              <a:rPr lang="en-US" dirty="0" err="1">
                <a:latin typeface="Lato"/>
                <a:ea typeface="Lato"/>
                <a:cs typeface="Lato"/>
              </a:rPr>
              <a:t>sinh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viên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được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đánh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giá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thông</a:t>
            </a:r>
            <a:r>
              <a:rPr lang="en-US" dirty="0">
                <a:latin typeface="Lato"/>
                <a:ea typeface="Lato"/>
                <a:cs typeface="Lato"/>
              </a:rPr>
              <a:t> qua:</a:t>
            </a:r>
            <a:endParaRPr lang="en-US" dirty="0"/>
          </a:p>
          <a:p>
            <a:pPr lvl="1"/>
            <a:r>
              <a:rPr lang="en-US" dirty="0" err="1">
                <a:latin typeface="Lato"/>
                <a:ea typeface="Lato"/>
                <a:cs typeface="Lato"/>
              </a:rPr>
              <a:t>Kiến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thức</a:t>
            </a:r>
            <a:r>
              <a:rPr lang="en-US" dirty="0">
                <a:latin typeface="Lato"/>
                <a:ea typeface="Lato"/>
                <a:cs typeface="Lato"/>
              </a:rPr>
              <a:t>: </a:t>
            </a:r>
            <a:r>
              <a:rPr lang="en-US" dirty="0" err="1">
                <a:latin typeface="Lato"/>
                <a:ea typeface="Lato"/>
                <a:cs typeface="Lato"/>
              </a:rPr>
              <a:t>bài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thi</a:t>
            </a:r>
            <a:endParaRPr lang="en-US">
              <a:latin typeface="Lato"/>
              <a:ea typeface="Lato"/>
              <a:cs typeface="Lato"/>
            </a:endParaRPr>
          </a:p>
          <a:p>
            <a:pPr lvl="1"/>
            <a:r>
              <a:rPr lang="en-US" dirty="0">
                <a:latin typeface="Lato"/>
                <a:ea typeface="Lato"/>
                <a:cs typeface="Lato"/>
              </a:rPr>
              <a:t>Thái </a:t>
            </a:r>
            <a:r>
              <a:rPr lang="en-US" dirty="0" err="1">
                <a:latin typeface="Lato"/>
                <a:ea typeface="Lato"/>
                <a:cs typeface="Lato"/>
              </a:rPr>
              <a:t>độ</a:t>
            </a:r>
            <a:r>
              <a:rPr lang="en-US" dirty="0">
                <a:latin typeface="Lato"/>
                <a:ea typeface="Lato"/>
                <a:cs typeface="Lato"/>
              </a:rPr>
              <a:t>: </a:t>
            </a:r>
            <a:r>
              <a:rPr lang="en-US" dirty="0" err="1">
                <a:latin typeface="Lato"/>
                <a:ea typeface="Lato"/>
                <a:cs typeface="Lato"/>
              </a:rPr>
              <a:t>chuyên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cần</a:t>
            </a:r>
            <a:endParaRPr lang="en-US" dirty="0" err="1"/>
          </a:p>
          <a:p>
            <a:endParaRPr lang="en-US" dirty="0">
              <a:latin typeface="Lato"/>
              <a:ea typeface="Lato"/>
              <a:cs typeface="Lato"/>
            </a:endParaRPr>
          </a:p>
          <a:p>
            <a:r>
              <a:rPr lang="en-US" dirty="0">
                <a:latin typeface="Lato"/>
                <a:ea typeface="Lato"/>
                <a:cs typeface="Lato"/>
              </a:rPr>
              <a:t>Phương </a:t>
            </a:r>
            <a:r>
              <a:rPr lang="en-US" dirty="0" err="1">
                <a:latin typeface="Lato"/>
                <a:ea typeface="Lato"/>
                <a:cs typeface="Lato"/>
              </a:rPr>
              <a:t>thức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đánh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giá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chuyên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cần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phổ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biến</a:t>
            </a:r>
            <a:r>
              <a:rPr lang="en-US" dirty="0">
                <a:latin typeface="Lato"/>
                <a:ea typeface="Lato"/>
                <a:cs typeface="Lato"/>
              </a:rPr>
              <a:t>: </a:t>
            </a:r>
            <a:r>
              <a:rPr lang="en-US" dirty="0" err="1">
                <a:latin typeface="Lato"/>
                <a:ea typeface="Lato"/>
                <a:cs typeface="Lato"/>
              </a:rPr>
              <a:t>điểm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danh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bằng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cách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gọi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tên</a:t>
            </a:r>
            <a:r>
              <a:rPr lang="en-US" dirty="0">
                <a:latin typeface="Lato"/>
                <a:ea typeface="Lato"/>
                <a:cs typeface="Lato"/>
              </a:rPr>
              <a:t>:</a:t>
            </a:r>
          </a:p>
          <a:p>
            <a:pPr lvl="1"/>
            <a:r>
              <a:rPr lang="en-US" dirty="0" err="1">
                <a:latin typeface="Lato"/>
                <a:ea typeface="Lato"/>
                <a:cs typeface="Lato"/>
              </a:rPr>
              <a:t>Việc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điểm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danh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là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tuần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tự</a:t>
            </a:r>
            <a:endParaRPr lang="en-US" dirty="0">
              <a:latin typeface="Lato"/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92364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P1: ĐẶT VẤN ĐỀ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0930" y="1570631"/>
            <a:ext cx="1771625" cy="1193931"/>
          </a:xfrm>
        </p:spPr>
        <p:txBody>
          <a:bodyPr lIns="91440" tIns="45720" rIns="91440" bIns="45720" anchor="t"/>
          <a:lstStyle/>
          <a:p>
            <a:pPr marL="0" indent="0" algn="ctr">
              <a:buNone/>
            </a:pPr>
            <a:r>
              <a:rPr lang="en-US" b="1" dirty="0">
                <a:solidFill>
                  <a:srgbClr val="C00000"/>
                </a:solidFill>
                <a:latin typeface="Lato"/>
                <a:ea typeface="Lato"/>
                <a:cs typeface="Lato"/>
              </a:rPr>
              <a:t>35,000</a:t>
            </a:r>
          </a:p>
          <a:p>
            <a:pPr marL="0" indent="0" algn="ctr">
              <a:buNone/>
            </a:pPr>
            <a:r>
              <a:rPr lang="en-US" dirty="0" err="1">
                <a:latin typeface="Lato"/>
                <a:ea typeface="Lato"/>
                <a:cs typeface="Lato"/>
              </a:rPr>
              <a:t>sinh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viên</a:t>
            </a:r>
            <a:endParaRPr lang="en-US" dirty="0" err="1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CAFCDDB-A5A9-8643-57D2-50C026F002EC}"/>
              </a:ext>
            </a:extLst>
          </p:cNvPr>
          <p:cNvSpPr txBox="1">
            <a:spLocks/>
          </p:cNvSpPr>
          <p:nvPr/>
        </p:nvSpPr>
        <p:spPr>
          <a:xfrm>
            <a:off x="3456232" y="1571817"/>
            <a:ext cx="2581064" cy="119393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C00000"/>
                </a:solidFill>
                <a:latin typeface="Lato"/>
                <a:ea typeface="Lato"/>
                <a:cs typeface="Lato"/>
              </a:rPr>
              <a:t>4 </a:t>
            </a:r>
            <a:r>
              <a:rPr lang="en-US" b="1" dirty="0" err="1">
                <a:solidFill>
                  <a:srgbClr val="C00000"/>
                </a:solidFill>
                <a:latin typeface="Lato"/>
                <a:ea typeface="Lato"/>
                <a:cs typeface="Lato"/>
              </a:rPr>
              <a:t>giây</a:t>
            </a:r>
            <a:endParaRPr lang="en-US" b="1" dirty="0">
              <a:solidFill>
                <a:srgbClr val="C00000"/>
              </a:solidFill>
              <a:latin typeface="Lato"/>
              <a:ea typeface="Lato"/>
              <a:cs typeface="Lato"/>
            </a:endParaRPr>
          </a:p>
          <a:p>
            <a:pPr marL="0" indent="0" algn="ctr">
              <a:buNone/>
            </a:pPr>
            <a:r>
              <a:rPr lang="en-US" dirty="0">
                <a:latin typeface="Lato"/>
                <a:ea typeface="Lato"/>
                <a:cs typeface="Lato"/>
              </a:rPr>
              <a:t>/</a:t>
            </a:r>
            <a:r>
              <a:rPr lang="en-US" dirty="0" err="1">
                <a:latin typeface="Lato"/>
                <a:ea typeface="Lato"/>
                <a:cs typeface="Lato"/>
              </a:rPr>
              <a:t>sinh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viên</a:t>
            </a:r>
            <a:endParaRPr lang="en-US" dirty="0">
              <a:latin typeface="Lato"/>
              <a:ea typeface="Lato"/>
              <a:cs typeface="Lato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8561AF3-08A7-BDFA-89F1-9077869E5EEF}"/>
              </a:ext>
            </a:extLst>
          </p:cNvPr>
          <p:cNvSpPr txBox="1">
            <a:spLocks/>
          </p:cNvSpPr>
          <p:nvPr/>
        </p:nvSpPr>
        <p:spPr>
          <a:xfrm>
            <a:off x="2753532" y="1794190"/>
            <a:ext cx="624177" cy="45565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Lato"/>
                <a:ea typeface="Lato"/>
                <a:cs typeface="Lato"/>
              </a:rPr>
              <a:t>x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3AA9D70-C285-5CB3-87D8-5B8EE111F92A}"/>
              </a:ext>
            </a:extLst>
          </p:cNvPr>
          <p:cNvSpPr txBox="1">
            <a:spLocks/>
          </p:cNvSpPr>
          <p:nvPr/>
        </p:nvSpPr>
        <p:spPr>
          <a:xfrm>
            <a:off x="6934154" y="1794190"/>
            <a:ext cx="1593726" cy="45565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C00000"/>
                </a:solidFill>
                <a:latin typeface="Lato"/>
                <a:ea typeface="Lato"/>
                <a:cs typeface="Lato"/>
              </a:rPr>
              <a:t>39</a:t>
            </a:r>
            <a:r>
              <a:rPr lang="en-US" dirty="0">
                <a:solidFill>
                  <a:srgbClr val="C00000"/>
                </a:solidFill>
                <a:latin typeface="Lato"/>
                <a:ea typeface="Lato"/>
                <a:cs typeface="Lato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Lato"/>
                <a:ea typeface="Lato"/>
                <a:cs typeface="Lato"/>
              </a:rPr>
              <a:t>giờ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9368AA79-A8E8-78AC-A994-EB20F8B1DC74}"/>
              </a:ext>
            </a:extLst>
          </p:cNvPr>
          <p:cNvSpPr txBox="1">
            <a:spLocks/>
          </p:cNvSpPr>
          <p:nvPr/>
        </p:nvSpPr>
        <p:spPr>
          <a:xfrm>
            <a:off x="6035765" y="1794190"/>
            <a:ext cx="624177" cy="45565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Lato"/>
                <a:ea typeface="Lato"/>
                <a:cs typeface="Lato"/>
              </a:rPr>
              <a:t>=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BA24C613-55A0-A401-AB45-01EA74312AB8}"/>
              </a:ext>
            </a:extLst>
          </p:cNvPr>
          <p:cNvSpPr txBox="1">
            <a:spLocks/>
          </p:cNvSpPr>
          <p:nvPr/>
        </p:nvSpPr>
        <p:spPr>
          <a:xfrm>
            <a:off x="725486" y="4015454"/>
            <a:ext cx="1771625" cy="119393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C00000"/>
                </a:solidFill>
                <a:latin typeface="Lato"/>
                <a:ea typeface="Lato"/>
                <a:cs typeface="Lato"/>
              </a:rPr>
              <a:t>150</a:t>
            </a:r>
            <a:endParaRPr lang="en-US">
              <a:solidFill>
                <a:srgbClr val="C00000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err="1">
                <a:latin typeface="Lato"/>
                <a:ea typeface="Lato"/>
                <a:cs typeface="Lato"/>
              </a:rPr>
              <a:t>sinh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viên</a:t>
            </a:r>
            <a:endParaRPr lang="en-US" dirty="0" err="1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6930F30A-1F0F-B7BC-06A0-F62AB93585D1}"/>
              </a:ext>
            </a:extLst>
          </p:cNvPr>
          <p:cNvSpPr txBox="1">
            <a:spLocks/>
          </p:cNvSpPr>
          <p:nvPr/>
        </p:nvSpPr>
        <p:spPr>
          <a:xfrm>
            <a:off x="3500707" y="4006559"/>
            <a:ext cx="2581064" cy="119393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C00000"/>
                </a:solidFill>
                <a:latin typeface="Lato"/>
                <a:ea typeface="Lato"/>
                <a:cs typeface="Lato"/>
              </a:rPr>
              <a:t>4 </a:t>
            </a:r>
            <a:r>
              <a:rPr lang="en-US" b="1" dirty="0" err="1">
                <a:solidFill>
                  <a:srgbClr val="C00000"/>
                </a:solidFill>
                <a:latin typeface="Lato"/>
                <a:ea typeface="Lato"/>
                <a:cs typeface="Lato"/>
              </a:rPr>
              <a:t>giây</a:t>
            </a:r>
            <a:endParaRPr lang="en-US" b="1" dirty="0">
              <a:solidFill>
                <a:srgbClr val="C00000"/>
              </a:solidFill>
              <a:latin typeface="Lato"/>
              <a:ea typeface="Lato"/>
              <a:cs typeface="Lato"/>
            </a:endParaRPr>
          </a:p>
          <a:p>
            <a:pPr marL="0" indent="0" algn="ctr">
              <a:buNone/>
            </a:pPr>
            <a:r>
              <a:rPr lang="en-US" dirty="0">
                <a:latin typeface="Lato"/>
                <a:ea typeface="Lato"/>
                <a:cs typeface="Lato"/>
              </a:rPr>
              <a:t>/</a:t>
            </a:r>
            <a:r>
              <a:rPr lang="en-US" dirty="0" err="1">
                <a:latin typeface="Lato"/>
                <a:ea typeface="Lato"/>
                <a:cs typeface="Lato"/>
              </a:rPr>
              <a:t>sinh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viên</a:t>
            </a:r>
            <a:endParaRPr lang="en-US" dirty="0">
              <a:latin typeface="Lato"/>
              <a:ea typeface="Lato"/>
              <a:cs typeface="Lato"/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231A9D26-BDFD-0ED2-8ABC-49E54237DE73}"/>
              </a:ext>
            </a:extLst>
          </p:cNvPr>
          <p:cNvSpPr txBox="1">
            <a:spLocks/>
          </p:cNvSpPr>
          <p:nvPr/>
        </p:nvSpPr>
        <p:spPr>
          <a:xfrm>
            <a:off x="2798007" y="4228932"/>
            <a:ext cx="624177" cy="45565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Lato"/>
                <a:ea typeface="Lato"/>
                <a:cs typeface="Lato"/>
              </a:rPr>
              <a:t>x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F42C00E9-3AAB-8A07-8426-C1D9F73941D1}"/>
              </a:ext>
            </a:extLst>
          </p:cNvPr>
          <p:cNvSpPr txBox="1">
            <a:spLocks/>
          </p:cNvSpPr>
          <p:nvPr/>
        </p:nvSpPr>
        <p:spPr>
          <a:xfrm>
            <a:off x="6978629" y="4228932"/>
            <a:ext cx="1593726" cy="45565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C00000"/>
                </a:solidFill>
                <a:latin typeface="Lato"/>
                <a:ea typeface="Lato"/>
                <a:cs typeface="Lato"/>
              </a:rPr>
              <a:t>10 </a:t>
            </a:r>
            <a:r>
              <a:rPr lang="en-US" b="1" dirty="0" err="1">
                <a:solidFill>
                  <a:srgbClr val="C00000"/>
                </a:solidFill>
                <a:latin typeface="Lato"/>
                <a:ea typeface="Lato"/>
                <a:cs typeface="Lato"/>
              </a:rPr>
              <a:t>phút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D7943C8C-14B8-30D4-EC99-3B3D3A0BD9F4}"/>
              </a:ext>
            </a:extLst>
          </p:cNvPr>
          <p:cNvSpPr txBox="1">
            <a:spLocks/>
          </p:cNvSpPr>
          <p:nvPr/>
        </p:nvSpPr>
        <p:spPr>
          <a:xfrm>
            <a:off x="6080240" y="4228932"/>
            <a:ext cx="624177" cy="45565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Lato"/>
                <a:ea typeface="Lato"/>
                <a:cs typeface="Lato"/>
              </a:rPr>
              <a:t>=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0BDBEDAF-A752-24BA-91EE-3ECC5EB53B60}"/>
              </a:ext>
            </a:extLst>
          </p:cNvPr>
          <p:cNvSpPr txBox="1">
            <a:spLocks/>
          </p:cNvSpPr>
          <p:nvPr/>
        </p:nvSpPr>
        <p:spPr>
          <a:xfrm>
            <a:off x="443758" y="955848"/>
            <a:ext cx="6387509" cy="57069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Lato"/>
                <a:ea typeface="Lato"/>
                <a:cs typeface="Lato"/>
              </a:rPr>
              <a:t>Thời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gian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điểm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danh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toàn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trường</a:t>
            </a:r>
            <a:r>
              <a:rPr lang="en-US" dirty="0">
                <a:latin typeface="Lato"/>
                <a:ea typeface="Lato"/>
                <a:cs typeface="Lato"/>
              </a:rPr>
              <a:t>:</a:t>
            </a:r>
            <a:endParaRPr lang="en-US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6BFDD349-20A7-6AEA-9810-786B5E0276ED}"/>
              </a:ext>
            </a:extLst>
          </p:cNvPr>
          <p:cNvSpPr txBox="1">
            <a:spLocks/>
          </p:cNvSpPr>
          <p:nvPr/>
        </p:nvSpPr>
        <p:spPr>
          <a:xfrm>
            <a:off x="443758" y="3355674"/>
            <a:ext cx="5619186" cy="57069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Lato"/>
                <a:ea typeface="Lato"/>
                <a:cs typeface="Lato"/>
              </a:rPr>
              <a:t>Thời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gian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điểm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danh</a:t>
            </a:r>
            <a:r>
              <a:rPr lang="en-US" dirty="0">
                <a:latin typeface="Lato"/>
                <a:ea typeface="Lato"/>
                <a:cs typeface="Lato"/>
              </a:rPr>
              <a:t> 1 </a:t>
            </a:r>
            <a:r>
              <a:rPr lang="en-US" dirty="0" err="1">
                <a:latin typeface="Lato"/>
                <a:ea typeface="Lato"/>
                <a:cs typeface="Lato"/>
              </a:rPr>
              <a:t>lớp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học</a:t>
            </a:r>
            <a:r>
              <a:rPr lang="en-US" dirty="0">
                <a:latin typeface="Lato"/>
                <a:ea typeface="Lato"/>
                <a:cs typeface="Lato"/>
              </a:rPr>
              <a:t>: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231055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dirty="0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P1: ĐẶT VẤN ĐỀ</a:t>
            </a:r>
            <a:endParaRPr lang="en-US" dirty="0"/>
          </a:p>
        </p:txBody>
      </p:sp>
      <p:graphicFrame>
        <p:nvGraphicFramePr>
          <p:cNvPr id="23" name="Diagram 23">
            <a:extLst>
              <a:ext uri="{FF2B5EF4-FFF2-40B4-BE49-F238E27FC236}">
                <a16:creationId xmlns:a16="http://schemas.microsoft.com/office/drawing/2014/main" id="{A4DC8379-6DFB-EA58-0371-FC1D92A7B62A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367738280"/>
              </p:ext>
            </p:extLst>
          </p:nvPr>
        </p:nvGraphicFramePr>
        <p:xfrm>
          <a:off x="234950" y="1674912"/>
          <a:ext cx="8693070" cy="14553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67" name="Content Placeholder 3">
            <a:extLst>
              <a:ext uri="{FF2B5EF4-FFF2-40B4-BE49-F238E27FC236}">
                <a16:creationId xmlns:a16="http://schemas.microsoft.com/office/drawing/2014/main" id="{13A917AA-D0AD-9BE4-3054-28FB88A177F4}"/>
              </a:ext>
            </a:extLst>
          </p:cNvPr>
          <p:cNvSpPr txBox="1">
            <a:spLocks/>
          </p:cNvSpPr>
          <p:nvPr/>
        </p:nvSpPr>
        <p:spPr>
          <a:xfrm>
            <a:off x="216107" y="3431557"/>
            <a:ext cx="8711449" cy="185123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Lato"/>
                <a:ea typeface="Lato"/>
                <a:cs typeface="Lato"/>
              </a:rPr>
              <a:t>Nhược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điểm</a:t>
            </a:r>
            <a:r>
              <a:rPr lang="en-US" dirty="0">
                <a:latin typeface="Lato"/>
                <a:ea typeface="Lato"/>
                <a:cs typeface="Lato"/>
              </a:rPr>
              <a:t>:</a:t>
            </a:r>
          </a:p>
          <a:p>
            <a:pPr lvl="1"/>
            <a:r>
              <a:rPr lang="en-US" dirty="0" err="1">
                <a:latin typeface="Lato"/>
                <a:ea typeface="Lato"/>
                <a:cs typeface="Lato"/>
              </a:rPr>
              <a:t>Dữ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liệu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không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tập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trung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hoá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nên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cần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thời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gian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để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tổng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hợp</a:t>
            </a:r>
            <a:r>
              <a:rPr lang="en-US" dirty="0">
                <a:latin typeface="Lato"/>
                <a:ea typeface="Lato"/>
                <a:cs typeface="Lato"/>
              </a:rPr>
              <a:t>.</a:t>
            </a:r>
            <a:endParaRPr lang="en-US" dirty="0"/>
          </a:p>
          <a:p>
            <a:pPr lvl="1"/>
            <a:r>
              <a:rPr lang="en-US" dirty="0">
                <a:latin typeface="Lato"/>
                <a:ea typeface="Lato"/>
                <a:cs typeface="Lato"/>
              </a:rPr>
              <a:t>Công </a:t>
            </a:r>
            <a:r>
              <a:rPr lang="en-US" dirty="0" err="1">
                <a:latin typeface="Lato"/>
                <a:ea typeface="Lato"/>
                <a:cs typeface="Lato"/>
              </a:rPr>
              <a:t>việc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giống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nhau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nhưng</a:t>
            </a:r>
            <a:r>
              <a:rPr lang="en-US" dirty="0">
                <a:latin typeface="Lato"/>
                <a:ea typeface="Lato"/>
                <a:cs typeface="Lato"/>
              </a:rPr>
              <a:t> </a:t>
            </a:r>
            <a:r>
              <a:rPr lang="en-US" dirty="0" err="1">
                <a:latin typeface="Lato"/>
                <a:ea typeface="Lato"/>
                <a:cs typeface="Lato"/>
              </a:rPr>
              <a:t>cần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lặp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đi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lặp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lại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thủ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công</a:t>
            </a:r>
            <a:r>
              <a:rPr lang="en-US" dirty="0">
                <a:latin typeface="Lato"/>
                <a:ea typeface="Lato"/>
                <a:cs typeface="Lato"/>
              </a:rPr>
              <a:t>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69" name="Content Placeholder 3">
            <a:extLst>
              <a:ext uri="{FF2B5EF4-FFF2-40B4-BE49-F238E27FC236}">
                <a16:creationId xmlns:a16="http://schemas.microsoft.com/office/drawing/2014/main" id="{9F9CE3A6-1C67-773B-3D9F-A4B7F100D1C1}"/>
              </a:ext>
            </a:extLst>
          </p:cNvPr>
          <p:cNvSpPr txBox="1">
            <a:spLocks/>
          </p:cNvSpPr>
          <p:nvPr/>
        </p:nvSpPr>
        <p:spPr>
          <a:xfrm>
            <a:off x="235708" y="946994"/>
            <a:ext cx="5344106" cy="58018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Lato"/>
                <a:ea typeface="Lato"/>
                <a:cs typeface="Lato"/>
              </a:rPr>
              <a:t>Quy </a:t>
            </a:r>
            <a:r>
              <a:rPr lang="en-US" dirty="0" err="1">
                <a:latin typeface="Lato"/>
                <a:ea typeface="Lato"/>
                <a:cs typeface="Lato"/>
              </a:rPr>
              <a:t>trình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đánh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giá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chuyên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cần</a:t>
            </a:r>
          </a:p>
        </p:txBody>
      </p:sp>
    </p:spTree>
    <p:extLst>
      <p:ext uri="{BB962C8B-B14F-4D97-AF65-F5344CB8AC3E}">
        <p14:creationId xmlns:p14="http://schemas.microsoft.com/office/powerpoint/2010/main" val="2855664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dirty="0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P2: KHẢO SÁT &amp; THIẾT KẾ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D69C03E-3BA0-3940-9FCC-213E765508A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98160"/>
            <a:ext cx="8693070" cy="636539"/>
          </a:xfrm>
        </p:spPr>
        <p:txBody>
          <a:bodyPr lIns="91440" tIns="45720" rIns="91440" bIns="45720" anchor="t"/>
          <a:lstStyle/>
          <a:p>
            <a:r>
              <a:rPr lang="en-US" dirty="0" err="1">
                <a:latin typeface="Lato"/>
                <a:ea typeface="Lato"/>
                <a:cs typeface="Lato"/>
              </a:rPr>
              <a:t>Một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số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hệ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thống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điểm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danh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hiện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có</a:t>
            </a:r>
            <a:r>
              <a:rPr lang="en-US" dirty="0">
                <a:latin typeface="Lato"/>
                <a:ea typeface="Lato"/>
                <a:cs typeface="Lato"/>
              </a:rPr>
              <a:t>:</a:t>
            </a:r>
            <a:endParaRPr lang="en-US" dirty="0"/>
          </a:p>
          <a:p>
            <a:pPr lvl="1"/>
            <a:endParaRPr lang="en-US" dirty="0">
              <a:latin typeface="Lato"/>
              <a:ea typeface="Lato"/>
              <a:cs typeface="Lato"/>
            </a:endParaRPr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0EC38DAB-CB07-A5E2-16BF-165783CA2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435" y="1711337"/>
            <a:ext cx="1325280" cy="305117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AA5CABB2-5252-4308-2B08-2BCAD5865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048" y="1440628"/>
            <a:ext cx="1855280" cy="770655"/>
          </a:xfrm>
          <a:prstGeom prst="rect">
            <a:avLst/>
          </a:prstGeom>
        </p:spPr>
      </p:pic>
      <p:pic>
        <p:nvPicPr>
          <p:cNvPr id="19" name="Picture 19" descr="Qr code&#10;&#10;Description automatically generated">
            <a:extLst>
              <a:ext uri="{FF2B5EF4-FFF2-40B4-BE49-F238E27FC236}">
                <a16:creationId xmlns:a16="http://schemas.microsoft.com/office/drawing/2014/main" id="{3A750856-3B95-B788-A997-903E0588D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127" y="3157196"/>
            <a:ext cx="2012819" cy="1381911"/>
          </a:xfrm>
          <a:prstGeom prst="rect">
            <a:avLst/>
          </a:prstGeom>
        </p:spPr>
      </p:pic>
      <p:pic>
        <p:nvPicPr>
          <p:cNvPr id="20" name="Picture 20" descr="Logo, icon&#10;&#10;Description automatically generated">
            <a:extLst>
              <a:ext uri="{FF2B5EF4-FFF2-40B4-BE49-F238E27FC236}">
                <a16:creationId xmlns:a16="http://schemas.microsoft.com/office/drawing/2014/main" id="{9F2E65B9-2B41-1EAE-096E-172E3487D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0598" y="3233009"/>
            <a:ext cx="1149639" cy="1159125"/>
          </a:xfrm>
          <a:prstGeom prst="rect">
            <a:avLst/>
          </a:prstGeom>
        </p:spPr>
      </p:pic>
      <p:sp>
        <p:nvSpPr>
          <p:cNvPr id="22" name="Content Placeholder 14">
            <a:extLst>
              <a:ext uri="{FF2B5EF4-FFF2-40B4-BE49-F238E27FC236}">
                <a16:creationId xmlns:a16="http://schemas.microsoft.com/office/drawing/2014/main" id="{D757367D-CA01-79A2-3903-F25DB59D65E3}"/>
              </a:ext>
            </a:extLst>
          </p:cNvPr>
          <p:cNvSpPr txBox="1">
            <a:spLocks/>
          </p:cNvSpPr>
          <p:nvPr/>
        </p:nvSpPr>
        <p:spPr>
          <a:xfrm>
            <a:off x="283137" y="2435440"/>
            <a:ext cx="2100664" cy="63653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Lato"/>
                <a:ea typeface="Lato"/>
                <a:cs typeface="Lato"/>
              </a:rPr>
              <a:t>Cách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thức</a:t>
            </a:r>
            <a:endParaRPr lang="en-US" dirty="0" err="1"/>
          </a:p>
          <a:p>
            <a:pPr lvl="1"/>
            <a:endParaRPr lang="en-US" dirty="0">
              <a:latin typeface="Lato"/>
              <a:ea typeface="Lato"/>
              <a:cs typeface="Lato"/>
            </a:endParaRPr>
          </a:p>
        </p:txBody>
      </p:sp>
      <p:sp>
        <p:nvSpPr>
          <p:cNvPr id="24" name="Content Placeholder 14">
            <a:extLst>
              <a:ext uri="{FF2B5EF4-FFF2-40B4-BE49-F238E27FC236}">
                <a16:creationId xmlns:a16="http://schemas.microsoft.com/office/drawing/2014/main" id="{718CCCBD-E3BD-50B2-968F-E2E3529ABBA8}"/>
              </a:ext>
            </a:extLst>
          </p:cNvPr>
          <p:cNvSpPr txBox="1">
            <a:spLocks/>
          </p:cNvSpPr>
          <p:nvPr/>
        </p:nvSpPr>
        <p:spPr>
          <a:xfrm>
            <a:off x="884487" y="4615918"/>
            <a:ext cx="2764647" cy="44683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latin typeface="Lato"/>
                <a:ea typeface="Lato"/>
                <a:cs typeface="Lato"/>
              </a:rPr>
              <a:t>Mã QR </a:t>
            </a:r>
            <a:r>
              <a:rPr lang="en-US" sz="2000" dirty="0" err="1">
                <a:latin typeface="Lato"/>
                <a:ea typeface="Lato"/>
                <a:cs typeface="Lato"/>
              </a:rPr>
              <a:t>cố</a:t>
            </a:r>
            <a:r>
              <a:rPr lang="en-US" sz="2000" dirty="0"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latin typeface="Lato"/>
                <a:ea typeface="Lato"/>
                <a:cs typeface="Lato"/>
              </a:rPr>
              <a:t>định</a:t>
            </a:r>
            <a:r>
              <a:rPr lang="en-US" sz="2000" dirty="0">
                <a:latin typeface="Lato"/>
                <a:ea typeface="Lato"/>
                <a:cs typeface="Lato"/>
              </a:rPr>
              <a:t> </a:t>
            </a:r>
          </a:p>
        </p:txBody>
      </p:sp>
      <p:sp>
        <p:nvSpPr>
          <p:cNvPr id="25" name="Content Placeholder 14">
            <a:extLst>
              <a:ext uri="{FF2B5EF4-FFF2-40B4-BE49-F238E27FC236}">
                <a16:creationId xmlns:a16="http://schemas.microsoft.com/office/drawing/2014/main" id="{1326DCB5-2CCD-87B9-9A0C-3DA51B7E2302}"/>
              </a:ext>
            </a:extLst>
          </p:cNvPr>
          <p:cNvSpPr txBox="1">
            <a:spLocks/>
          </p:cNvSpPr>
          <p:nvPr/>
        </p:nvSpPr>
        <p:spPr>
          <a:xfrm>
            <a:off x="3848753" y="4615918"/>
            <a:ext cx="1664333" cy="44683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latin typeface="Lato"/>
                <a:ea typeface="Lato"/>
                <a:cs typeface="Lato"/>
              </a:rPr>
              <a:t>Định </a:t>
            </a:r>
            <a:r>
              <a:rPr lang="en-US" sz="2000" dirty="0" err="1">
                <a:latin typeface="Lato"/>
                <a:ea typeface="Lato"/>
                <a:cs typeface="Lato"/>
              </a:rPr>
              <a:t>vị</a:t>
            </a:r>
            <a:r>
              <a:rPr lang="en-US" sz="2000" dirty="0">
                <a:latin typeface="Lato"/>
                <a:ea typeface="Lato"/>
                <a:cs typeface="Lato"/>
              </a:rPr>
              <a:t> GPS</a:t>
            </a:r>
          </a:p>
        </p:txBody>
      </p:sp>
      <p:pic>
        <p:nvPicPr>
          <p:cNvPr id="31" name="Picture 31" descr="A picture containing text, athletic game, sport, basketball&#10;&#10;Description automatically generated">
            <a:extLst>
              <a:ext uri="{FF2B5EF4-FFF2-40B4-BE49-F238E27FC236}">
                <a16:creationId xmlns:a16="http://schemas.microsoft.com/office/drawing/2014/main" id="{2B9127A2-E916-41A7-307B-E080672D21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3466" y="2920210"/>
            <a:ext cx="1782546" cy="1782546"/>
          </a:xfrm>
          <a:prstGeom prst="rect">
            <a:avLst/>
          </a:prstGeom>
        </p:spPr>
      </p:pic>
      <p:sp>
        <p:nvSpPr>
          <p:cNvPr id="32" name="Content Placeholder 14">
            <a:extLst>
              <a:ext uri="{FF2B5EF4-FFF2-40B4-BE49-F238E27FC236}">
                <a16:creationId xmlns:a16="http://schemas.microsoft.com/office/drawing/2014/main" id="{A5C49E25-B2AE-36CB-0C35-2A5C120ADCAD}"/>
              </a:ext>
            </a:extLst>
          </p:cNvPr>
          <p:cNvSpPr txBox="1">
            <a:spLocks/>
          </p:cNvSpPr>
          <p:nvPr/>
        </p:nvSpPr>
        <p:spPr>
          <a:xfrm>
            <a:off x="6134754" y="4615918"/>
            <a:ext cx="1664333" cy="44683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latin typeface="Lato"/>
                <a:ea typeface="Lato"/>
                <a:cs typeface="Lato"/>
              </a:rPr>
              <a:t>Sinh </a:t>
            </a:r>
            <a:r>
              <a:rPr lang="en-US" sz="2000" dirty="0" err="1">
                <a:latin typeface="Lato"/>
                <a:ea typeface="Lato"/>
                <a:cs typeface="Lato"/>
              </a:rPr>
              <a:t>trắc</a:t>
            </a:r>
            <a:r>
              <a:rPr lang="en-US" sz="2000" dirty="0"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latin typeface="Lato"/>
                <a:ea typeface="Lato"/>
                <a:cs typeface="Lato"/>
              </a:rPr>
              <a:t>học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438721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dirty="0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P2: KHẢO SÁT &amp; THIẾT KẾ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D69C03E-3BA0-3940-9FCC-213E765508A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98160"/>
            <a:ext cx="5446418" cy="529800"/>
          </a:xfrm>
        </p:spPr>
        <p:txBody>
          <a:bodyPr lIns="91440" tIns="45720" rIns="91440" bIns="45720" anchor="t"/>
          <a:lstStyle/>
          <a:p>
            <a:r>
              <a:rPr lang="en-US" dirty="0" err="1">
                <a:latin typeface="Lato"/>
                <a:ea typeface="Lato"/>
                <a:cs typeface="Lato"/>
              </a:rPr>
              <a:t>Nhược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điểm</a:t>
            </a:r>
            <a:r>
              <a:rPr lang="en-US" dirty="0">
                <a:latin typeface="Lato"/>
                <a:ea typeface="Lato"/>
                <a:cs typeface="Lato"/>
              </a:rPr>
              <a:t>:</a:t>
            </a:r>
          </a:p>
        </p:txBody>
      </p:sp>
      <p:pic>
        <p:nvPicPr>
          <p:cNvPr id="7" name="Picture 19" descr="Qr code&#10;&#10;Description automatically generated">
            <a:extLst>
              <a:ext uri="{FF2B5EF4-FFF2-40B4-BE49-F238E27FC236}">
                <a16:creationId xmlns:a16="http://schemas.microsoft.com/office/drawing/2014/main" id="{D37EF5B0-3FB5-60D5-0D12-73667696B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955" y="1742900"/>
            <a:ext cx="2012819" cy="1381911"/>
          </a:xfrm>
          <a:prstGeom prst="rect">
            <a:avLst/>
          </a:prstGeom>
        </p:spPr>
      </p:pic>
      <p:pic>
        <p:nvPicPr>
          <p:cNvPr id="9" name="Picture 20" descr="Logo, icon&#10;&#10;Description automatically generated">
            <a:extLst>
              <a:ext uri="{FF2B5EF4-FFF2-40B4-BE49-F238E27FC236}">
                <a16:creationId xmlns:a16="http://schemas.microsoft.com/office/drawing/2014/main" id="{E2D9EE8B-6200-60FB-E71A-5E7D1D6CB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909" y="1845398"/>
            <a:ext cx="1149639" cy="1159125"/>
          </a:xfrm>
          <a:prstGeom prst="rect">
            <a:avLst/>
          </a:prstGeom>
        </p:spPr>
      </p:pic>
      <p:pic>
        <p:nvPicPr>
          <p:cNvPr id="16" name="Picture 31" descr="A picture containing text, athletic game, sport, basketball&#10;&#10;Description automatically generated">
            <a:extLst>
              <a:ext uri="{FF2B5EF4-FFF2-40B4-BE49-F238E27FC236}">
                <a16:creationId xmlns:a16="http://schemas.microsoft.com/office/drawing/2014/main" id="{EC19F690-3421-0382-700A-9F547E772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746" y="1470334"/>
            <a:ext cx="1782546" cy="1782546"/>
          </a:xfrm>
          <a:prstGeom prst="rect">
            <a:avLst/>
          </a:prstGeom>
        </p:spPr>
      </p:pic>
      <p:sp>
        <p:nvSpPr>
          <p:cNvPr id="28" name="Content Placeholder 14">
            <a:extLst>
              <a:ext uri="{FF2B5EF4-FFF2-40B4-BE49-F238E27FC236}">
                <a16:creationId xmlns:a16="http://schemas.microsoft.com/office/drawing/2014/main" id="{ABD41EBB-C241-31C2-8B08-6E974EC21530}"/>
              </a:ext>
            </a:extLst>
          </p:cNvPr>
          <p:cNvSpPr txBox="1">
            <a:spLocks/>
          </p:cNvSpPr>
          <p:nvPr/>
        </p:nvSpPr>
        <p:spPr>
          <a:xfrm>
            <a:off x="689905" y="3256506"/>
            <a:ext cx="1959601" cy="65432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>
                <a:latin typeface="Lato"/>
                <a:ea typeface="Lato"/>
                <a:cs typeface="Lato"/>
              </a:rPr>
              <a:t>Chụp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ảnh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gửi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cho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nhau</a:t>
            </a:r>
            <a:r>
              <a:rPr lang="en-US" sz="1800" dirty="0">
                <a:latin typeface="Lato"/>
                <a:ea typeface="Lato"/>
                <a:cs typeface="Lato"/>
              </a:rPr>
              <a:t>?</a:t>
            </a:r>
            <a:endParaRPr lang="en-US" sz="1800" dirty="0"/>
          </a:p>
        </p:txBody>
      </p:sp>
      <p:sp>
        <p:nvSpPr>
          <p:cNvPr id="29" name="Content Placeholder 14">
            <a:extLst>
              <a:ext uri="{FF2B5EF4-FFF2-40B4-BE49-F238E27FC236}">
                <a16:creationId xmlns:a16="http://schemas.microsoft.com/office/drawing/2014/main" id="{6CA7B4D4-8922-7C3C-0FD6-8327F0E6EDB4}"/>
              </a:ext>
            </a:extLst>
          </p:cNvPr>
          <p:cNvSpPr txBox="1">
            <a:spLocks/>
          </p:cNvSpPr>
          <p:nvPr/>
        </p:nvSpPr>
        <p:spPr>
          <a:xfrm>
            <a:off x="3367282" y="3256506"/>
            <a:ext cx="2217554" cy="132144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>
                <a:latin typeface="Lato"/>
                <a:ea typeface="Lato"/>
                <a:cs typeface="Lato"/>
              </a:rPr>
              <a:t>Chế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độ</a:t>
            </a:r>
            <a:r>
              <a:rPr lang="en-US" sz="1800" dirty="0">
                <a:latin typeface="Lato"/>
                <a:ea typeface="Lato"/>
                <a:cs typeface="Lato"/>
              </a:rPr>
              <a:t> Debug </a:t>
            </a:r>
            <a:r>
              <a:rPr lang="en-US" sz="1800" dirty="0" err="1">
                <a:latin typeface="Lato"/>
                <a:ea typeface="Lato"/>
                <a:cs typeface="Lato"/>
              </a:rPr>
              <a:t>giả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lập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vị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trí</a:t>
            </a:r>
            <a:endParaRPr lang="en-US" sz="1800" dirty="0">
              <a:latin typeface="Lato"/>
              <a:ea typeface="Lato"/>
              <a:cs typeface="Lato"/>
            </a:endParaRPr>
          </a:p>
          <a:p>
            <a:r>
              <a:rPr lang="en-US" sz="1800" dirty="0" err="1">
                <a:latin typeface="Lato"/>
                <a:ea typeface="Lato"/>
                <a:cs typeface="Lato"/>
              </a:rPr>
              <a:t>Máy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đã</a:t>
            </a:r>
            <a:r>
              <a:rPr lang="en-US" sz="1800" dirty="0">
                <a:latin typeface="Lato"/>
                <a:ea typeface="Lato"/>
                <a:cs typeface="Lato"/>
              </a:rPr>
              <a:t> root </a:t>
            </a:r>
            <a:r>
              <a:rPr lang="en-US" sz="1800" dirty="0" err="1">
                <a:latin typeface="Lato"/>
                <a:ea typeface="Lato"/>
                <a:cs typeface="Lato"/>
              </a:rPr>
              <a:t>có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thể</a:t>
            </a:r>
            <a:r>
              <a:rPr lang="en-US" sz="1800" dirty="0">
                <a:latin typeface="Lato"/>
                <a:ea typeface="Lato"/>
                <a:cs typeface="Lato"/>
              </a:rPr>
              <a:t> </a:t>
            </a:r>
            <a:r>
              <a:rPr lang="en-US" sz="1800" dirty="0" err="1">
                <a:latin typeface="Lato"/>
                <a:ea typeface="Lato"/>
                <a:cs typeface="Lato"/>
              </a:rPr>
              <a:t>làm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giả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vị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trí</a:t>
            </a:r>
            <a:endParaRPr lang="en-US" sz="1800" dirty="0" err="1"/>
          </a:p>
        </p:txBody>
      </p:sp>
      <p:sp>
        <p:nvSpPr>
          <p:cNvPr id="30" name="Content Placeholder 14">
            <a:extLst>
              <a:ext uri="{FF2B5EF4-FFF2-40B4-BE49-F238E27FC236}">
                <a16:creationId xmlns:a16="http://schemas.microsoft.com/office/drawing/2014/main" id="{9FB3DBED-EC5F-243A-2B87-DE197691F095}"/>
              </a:ext>
            </a:extLst>
          </p:cNvPr>
          <p:cNvSpPr txBox="1">
            <a:spLocks/>
          </p:cNvSpPr>
          <p:nvPr/>
        </p:nvSpPr>
        <p:spPr>
          <a:xfrm>
            <a:off x="6613936" y="3256506"/>
            <a:ext cx="2173079" cy="101902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>
                <a:latin typeface="Lato"/>
                <a:ea typeface="Lato"/>
                <a:cs typeface="Lato"/>
              </a:rPr>
              <a:t>Thiết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bị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phức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tạp</a:t>
            </a:r>
          </a:p>
          <a:p>
            <a:r>
              <a:rPr lang="en-US" sz="1800" dirty="0"/>
              <a:t>Server </a:t>
            </a:r>
            <a:r>
              <a:rPr lang="en-US" sz="1800" dirty="0" err="1"/>
              <a:t>tính</a:t>
            </a:r>
            <a:r>
              <a:rPr lang="en-US" sz="1800" dirty="0"/>
              <a:t> </a:t>
            </a:r>
            <a:r>
              <a:rPr lang="en-US" sz="1800" dirty="0" err="1"/>
              <a:t>toán</a:t>
            </a:r>
            <a:r>
              <a:rPr lang="en-US" sz="1800" dirty="0"/>
              <a:t> </a:t>
            </a:r>
            <a:r>
              <a:rPr lang="en-US" sz="1800" dirty="0" err="1"/>
              <a:t>nặng</a:t>
            </a:r>
          </a:p>
        </p:txBody>
      </p:sp>
      <p:sp>
        <p:nvSpPr>
          <p:cNvPr id="31" name="Content Placeholder 14">
            <a:extLst>
              <a:ext uri="{FF2B5EF4-FFF2-40B4-BE49-F238E27FC236}">
                <a16:creationId xmlns:a16="http://schemas.microsoft.com/office/drawing/2014/main" id="{633C3DC3-0108-1E36-1113-8FCF34175F51}"/>
              </a:ext>
            </a:extLst>
          </p:cNvPr>
          <p:cNvSpPr txBox="1">
            <a:spLocks/>
          </p:cNvSpPr>
          <p:nvPr/>
        </p:nvSpPr>
        <p:spPr>
          <a:xfrm>
            <a:off x="689905" y="5426872"/>
            <a:ext cx="7696838" cy="5298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Lato"/>
                <a:ea typeface="Lato"/>
                <a:cs typeface="Lato"/>
              </a:rPr>
              <a:t>Các </a:t>
            </a:r>
            <a:r>
              <a:rPr lang="en-US" sz="1800" dirty="0" err="1">
                <a:latin typeface="Lato"/>
                <a:ea typeface="Lato"/>
                <a:cs typeface="Lato"/>
              </a:rPr>
              <a:t>hệ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thống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điểm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danh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chưa</a:t>
            </a:r>
            <a:r>
              <a:rPr lang="en-US" sz="1800" dirty="0">
                <a:latin typeface="Lato"/>
                <a:ea typeface="Lato"/>
                <a:cs typeface="Lato"/>
              </a:rPr>
              <a:t> </a:t>
            </a:r>
            <a:r>
              <a:rPr lang="en-US" sz="1800" dirty="0" err="1">
                <a:latin typeface="Lato"/>
                <a:ea typeface="Lato"/>
                <a:cs typeface="Lato"/>
              </a:rPr>
              <a:t>hỗ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trợ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các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tính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năng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hỗ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trợ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giảng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viên</a:t>
            </a:r>
            <a:endParaRPr lang="en-US" sz="1800" dirty="0" err="1"/>
          </a:p>
        </p:txBody>
      </p:sp>
      <p:sp>
        <p:nvSpPr>
          <p:cNvPr id="32" name="Content Placeholder 14">
            <a:extLst>
              <a:ext uri="{FF2B5EF4-FFF2-40B4-BE49-F238E27FC236}">
                <a16:creationId xmlns:a16="http://schemas.microsoft.com/office/drawing/2014/main" id="{26FD3BE4-F17B-D70E-8116-218727BE8013}"/>
              </a:ext>
            </a:extLst>
          </p:cNvPr>
          <p:cNvSpPr txBox="1">
            <a:spLocks/>
          </p:cNvSpPr>
          <p:nvPr/>
        </p:nvSpPr>
        <p:spPr>
          <a:xfrm>
            <a:off x="689905" y="4706382"/>
            <a:ext cx="7696838" cy="65432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>
                <a:latin typeface="Lato"/>
                <a:ea typeface="Lato"/>
                <a:cs typeface="Lato"/>
              </a:rPr>
              <a:t>Điểm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danh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hộ</a:t>
            </a:r>
            <a:r>
              <a:rPr lang="en-US" sz="1800" dirty="0">
                <a:latin typeface="Lato"/>
                <a:ea typeface="Lato"/>
                <a:cs typeface="Lato"/>
              </a:rPr>
              <a:t>: </a:t>
            </a:r>
            <a:r>
              <a:rPr lang="en-US" sz="1800" dirty="0" err="1">
                <a:latin typeface="Lato"/>
                <a:ea typeface="Lato"/>
                <a:cs typeface="Lato"/>
              </a:rPr>
              <a:t>sau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khi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điểm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danh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xong</a:t>
            </a:r>
            <a:r>
              <a:rPr lang="en-US" sz="1800" dirty="0">
                <a:latin typeface="Lato"/>
                <a:ea typeface="Lato"/>
                <a:cs typeface="Lato"/>
              </a:rPr>
              <a:t>, </a:t>
            </a:r>
            <a:r>
              <a:rPr lang="en-US" sz="1800" dirty="0" err="1">
                <a:latin typeface="Lato"/>
                <a:ea typeface="Lato"/>
                <a:cs typeface="Lato"/>
              </a:rPr>
              <a:t>thoát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ra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và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đăng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nhập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vào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tài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khoản</a:t>
            </a:r>
            <a:r>
              <a:rPr lang="en-US" sz="1800" dirty="0">
                <a:latin typeface="Lato"/>
                <a:ea typeface="Lato"/>
                <a:cs typeface="Lato"/>
              </a:rPr>
              <a:t> </a:t>
            </a:r>
            <a:r>
              <a:rPr lang="en-US" sz="1800" dirty="0" err="1">
                <a:latin typeface="Lato"/>
                <a:ea typeface="Lato"/>
                <a:cs typeface="Lato"/>
              </a:rPr>
              <a:t>khác</a:t>
            </a:r>
            <a:r>
              <a:rPr lang="en-US" sz="1800" dirty="0">
                <a:latin typeface="Lato"/>
                <a:ea typeface="Lato"/>
                <a:cs typeface="Lato"/>
              </a:rPr>
              <a:t>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96471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dirty="0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P2: KHẢO SÁT &amp; THIẾT KẾ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D69C03E-3BA0-3940-9FCC-213E765508A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0711" y="889265"/>
            <a:ext cx="8275009" cy="4995060"/>
          </a:xfrm>
        </p:spPr>
        <p:txBody>
          <a:bodyPr lIns="91440" tIns="45720" rIns="91440" bIns="45720" anchor="t"/>
          <a:lstStyle/>
          <a:p>
            <a:r>
              <a:rPr lang="en-US" dirty="0" err="1">
                <a:latin typeface="Lato"/>
                <a:ea typeface="Lato"/>
                <a:cs typeface="Lato"/>
              </a:rPr>
              <a:t>Đề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xuất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cách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thức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điểm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danh</a:t>
            </a:r>
            <a:r>
              <a:rPr lang="en-US" dirty="0">
                <a:latin typeface="Lato"/>
                <a:ea typeface="Lato"/>
                <a:cs typeface="Lato"/>
              </a:rPr>
              <a:t>:</a:t>
            </a:r>
            <a:endParaRPr lang="en-US" dirty="0"/>
          </a:p>
          <a:p>
            <a:pPr lvl="1"/>
            <a:r>
              <a:rPr lang="en-US" sz="2000" dirty="0" err="1">
                <a:latin typeface="Lato"/>
                <a:ea typeface="Lato"/>
                <a:cs typeface="Lato"/>
              </a:rPr>
              <a:t>Mỗi</a:t>
            </a:r>
            <a:r>
              <a:rPr lang="en-US" sz="2000" dirty="0">
                <a:latin typeface="Lato"/>
                <a:ea typeface="Lato"/>
                <a:cs typeface="Lato"/>
              </a:rPr>
              <a:t> </a:t>
            </a:r>
            <a:r>
              <a:rPr lang="en-US" sz="2000" dirty="0" err="1">
                <a:latin typeface="Lato"/>
                <a:ea typeface="Lato"/>
                <a:cs typeface="Lato"/>
              </a:rPr>
              <a:t>sinh</a:t>
            </a:r>
            <a:r>
              <a:rPr lang="en-US" sz="2000" dirty="0">
                <a:latin typeface="Lato"/>
                <a:ea typeface="Lato"/>
                <a:cs typeface="Lato"/>
              </a:rPr>
              <a:t> </a:t>
            </a:r>
            <a:r>
              <a:rPr lang="en-US" sz="2000" dirty="0" err="1">
                <a:latin typeface="Lato"/>
                <a:ea typeface="Lato"/>
                <a:cs typeface="Lato"/>
              </a:rPr>
              <a:t>viên</a:t>
            </a:r>
            <a:r>
              <a:rPr lang="en-US" sz="2000" dirty="0">
                <a:latin typeface="Lato"/>
                <a:ea typeface="Lato"/>
                <a:cs typeface="Lato"/>
              </a:rPr>
              <a:t> </a:t>
            </a:r>
            <a:r>
              <a:rPr lang="en-US" sz="2000" dirty="0" err="1">
                <a:latin typeface="Lato"/>
                <a:ea typeface="Lato"/>
                <a:cs typeface="Lato"/>
              </a:rPr>
              <a:t>được</a:t>
            </a:r>
            <a:r>
              <a:rPr lang="en-US" sz="2000" dirty="0">
                <a:latin typeface="Lato"/>
                <a:ea typeface="Lato"/>
                <a:cs typeface="Lato"/>
              </a:rPr>
              <a:t> </a:t>
            </a:r>
            <a:r>
              <a:rPr lang="en-US" sz="2000" dirty="0" err="1">
                <a:latin typeface="Lato"/>
                <a:ea typeface="Lato"/>
                <a:cs typeface="Lato"/>
              </a:rPr>
              <a:t>cấp</a:t>
            </a:r>
            <a:r>
              <a:rPr lang="en-US" sz="2000" dirty="0">
                <a:latin typeface="Lato"/>
                <a:ea typeface="Lato"/>
                <a:cs typeface="Lato"/>
              </a:rPr>
              <a:t> 1 </a:t>
            </a:r>
            <a:r>
              <a:rPr lang="en-US" sz="2000" dirty="0" err="1">
                <a:latin typeface="Lato"/>
                <a:ea typeface="Lato"/>
                <a:cs typeface="Lato"/>
              </a:rPr>
              <a:t>tài</a:t>
            </a:r>
            <a:r>
              <a:rPr lang="en-US" sz="2000" dirty="0">
                <a:latin typeface="Lato"/>
                <a:ea typeface="Lato"/>
                <a:cs typeface="Lato"/>
              </a:rPr>
              <a:t> </a:t>
            </a:r>
            <a:r>
              <a:rPr lang="en-US" sz="2000" dirty="0" err="1">
                <a:latin typeface="Lato"/>
                <a:ea typeface="Lato"/>
                <a:cs typeface="Lato"/>
              </a:rPr>
              <a:t>khoản</a:t>
            </a:r>
            <a:r>
              <a:rPr lang="en-US" sz="2000" dirty="0">
                <a:latin typeface="Lato"/>
                <a:ea typeface="Lato"/>
                <a:cs typeface="Lato"/>
              </a:rPr>
              <a:t> </a:t>
            </a:r>
            <a:r>
              <a:rPr lang="en-US" sz="2000" dirty="0" err="1">
                <a:latin typeface="Lato"/>
                <a:ea typeface="Lato"/>
                <a:cs typeface="Lato"/>
              </a:rPr>
              <a:t>riêng</a:t>
            </a:r>
            <a:r>
              <a:rPr lang="en-US" sz="2000" dirty="0">
                <a:latin typeface="Lato"/>
                <a:ea typeface="Lato"/>
                <a:cs typeface="Lato"/>
              </a:rPr>
              <a:t>.</a:t>
            </a:r>
          </a:p>
          <a:p>
            <a:pPr lvl="1"/>
            <a:r>
              <a:rPr lang="en-US" sz="2000" dirty="0">
                <a:latin typeface="Lato"/>
                <a:ea typeface="Lato"/>
                <a:cs typeface="Lato"/>
              </a:rPr>
              <a:t>Mã QR </a:t>
            </a:r>
            <a:r>
              <a:rPr lang="en-US" sz="2000" dirty="0" err="1">
                <a:latin typeface="Lato"/>
                <a:ea typeface="Lato"/>
                <a:cs typeface="Lato"/>
              </a:rPr>
              <a:t>thay</a:t>
            </a:r>
            <a:r>
              <a:rPr lang="en-US" sz="2000" dirty="0">
                <a:latin typeface="Lato"/>
                <a:ea typeface="Lato"/>
                <a:cs typeface="Lato"/>
              </a:rPr>
              <a:t> </a:t>
            </a:r>
            <a:r>
              <a:rPr lang="en-US" sz="2000" dirty="0" err="1">
                <a:latin typeface="Lato"/>
                <a:ea typeface="Lato"/>
                <a:cs typeface="Lato"/>
              </a:rPr>
              <a:t>đổi</a:t>
            </a:r>
            <a:r>
              <a:rPr lang="en-US" sz="2000" dirty="0">
                <a:latin typeface="Lato"/>
                <a:ea typeface="Lato"/>
                <a:cs typeface="Lato"/>
              </a:rPr>
              <a:t> 10 </a:t>
            </a:r>
            <a:r>
              <a:rPr lang="en-US" sz="2000" dirty="0" err="1">
                <a:latin typeface="Lato"/>
                <a:ea typeface="Lato"/>
                <a:cs typeface="Lato"/>
              </a:rPr>
              <a:t>giây</a:t>
            </a:r>
            <a:r>
              <a:rPr lang="en-US" sz="2000" dirty="0">
                <a:latin typeface="Lato"/>
                <a:ea typeface="Lato"/>
                <a:cs typeface="Lato"/>
              </a:rPr>
              <a:t> 1 </a:t>
            </a:r>
            <a:r>
              <a:rPr lang="en-US" sz="2000" dirty="0" err="1">
                <a:latin typeface="Lato"/>
                <a:ea typeface="Lato"/>
                <a:cs typeface="Lato"/>
              </a:rPr>
              <a:t>lần</a:t>
            </a:r>
            <a:r>
              <a:rPr lang="en-US" sz="2000" dirty="0">
                <a:latin typeface="Lato"/>
                <a:ea typeface="Lato"/>
                <a:cs typeface="Lato"/>
              </a:rPr>
              <a:t>.</a:t>
            </a:r>
          </a:p>
          <a:p>
            <a:pPr lvl="1"/>
            <a:r>
              <a:rPr lang="en-US" sz="2000" dirty="0" err="1">
                <a:latin typeface="Lato"/>
                <a:ea typeface="Lato"/>
                <a:cs typeface="Lato"/>
              </a:rPr>
              <a:t>Vị</a:t>
            </a:r>
            <a:r>
              <a:rPr lang="en-US" sz="2000" dirty="0">
                <a:latin typeface="Lato"/>
                <a:ea typeface="Lato"/>
                <a:cs typeface="Lato"/>
              </a:rPr>
              <a:t> </a:t>
            </a:r>
            <a:r>
              <a:rPr lang="en-US" sz="2000" dirty="0" err="1">
                <a:latin typeface="Lato"/>
                <a:ea typeface="Lato"/>
                <a:cs typeface="Lato"/>
              </a:rPr>
              <a:t>trí</a:t>
            </a:r>
            <a:r>
              <a:rPr lang="en-US" sz="2000" dirty="0">
                <a:latin typeface="Lato"/>
                <a:ea typeface="Lato"/>
                <a:cs typeface="Lato"/>
              </a:rPr>
              <a:t> </a:t>
            </a:r>
            <a:r>
              <a:rPr lang="en-US" sz="2000" dirty="0" err="1">
                <a:latin typeface="Lato"/>
                <a:ea typeface="Lato"/>
                <a:cs typeface="Lato"/>
              </a:rPr>
              <a:t>nằm</a:t>
            </a:r>
            <a:r>
              <a:rPr lang="en-US" sz="2000" dirty="0">
                <a:latin typeface="Lato"/>
                <a:ea typeface="Lato"/>
                <a:cs typeface="Lato"/>
              </a:rPr>
              <a:t> </a:t>
            </a:r>
            <a:r>
              <a:rPr lang="en-US" sz="2000" dirty="0" err="1">
                <a:latin typeface="Lato"/>
                <a:ea typeface="Lato"/>
                <a:cs typeface="Lato"/>
              </a:rPr>
              <a:t>trong</a:t>
            </a:r>
            <a:r>
              <a:rPr lang="en-US" sz="2000" dirty="0">
                <a:latin typeface="Lato"/>
                <a:ea typeface="Lato"/>
                <a:cs typeface="Lato"/>
              </a:rPr>
              <a:t> </a:t>
            </a:r>
            <a:r>
              <a:rPr lang="en-US" sz="2000" dirty="0" err="1">
                <a:latin typeface="Lato"/>
                <a:ea typeface="Lato"/>
                <a:cs typeface="Lato"/>
              </a:rPr>
              <a:t>phạm</a:t>
            </a:r>
            <a:r>
              <a:rPr lang="en-US" sz="2000" dirty="0">
                <a:latin typeface="Lato"/>
                <a:ea typeface="Lato"/>
                <a:cs typeface="Lato"/>
              </a:rPr>
              <a:t> vi </a:t>
            </a:r>
            <a:r>
              <a:rPr lang="en-US" sz="2000" dirty="0" err="1">
                <a:latin typeface="Lato"/>
                <a:ea typeface="Lato"/>
                <a:cs typeface="Lato"/>
              </a:rPr>
              <a:t>cho</a:t>
            </a:r>
            <a:r>
              <a:rPr lang="en-US" sz="2000" dirty="0">
                <a:latin typeface="Lato"/>
                <a:ea typeface="Lato"/>
                <a:cs typeface="Lato"/>
              </a:rPr>
              <a:t> </a:t>
            </a:r>
            <a:r>
              <a:rPr lang="en-US" sz="2000" dirty="0" err="1">
                <a:latin typeface="Lato"/>
                <a:ea typeface="Lato"/>
                <a:cs typeface="Lato"/>
              </a:rPr>
              <a:t>phép</a:t>
            </a:r>
            <a:r>
              <a:rPr lang="en-US" sz="2000" dirty="0">
                <a:latin typeface="Lato"/>
                <a:ea typeface="Lato"/>
                <a:cs typeface="Lato"/>
              </a:rPr>
              <a:t> </a:t>
            </a:r>
            <a:r>
              <a:rPr lang="en-US" sz="2000" dirty="0" err="1">
                <a:latin typeface="Lato"/>
                <a:ea typeface="Lato"/>
                <a:cs typeface="Lato"/>
              </a:rPr>
              <a:t>của</a:t>
            </a:r>
            <a:r>
              <a:rPr lang="en-US" sz="2000" dirty="0">
                <a:latin typeface="Lato"/>
                <a:ea typeface="Lato"/>
                <a:cs typeface="Lato"/>
              </a:rPr>
              <a:t> </a:t>
            </a:r>
            <a:r>
              <a:rPr lang="en-US" sz="2000" dirty="0" err="1">
                <a:latin typeface="Lato"/>
                <a:ea typeface="Lato"/>
                <a:cs typeface="Lato"/>
              </a:rPr>
              <a:t>lớp</a:t>
            </a:r>
            <a:r>
              <a:rPr lang="en-US" sz="2000" dirty="0">
                <a:latin typeface="Lato"/>
                <a:ea typeface="Lato"/>
                <a:cs typeface="Lato"/>
              </a:rPr>
              <a:t> </a:t>
            </a:r>
            <a:r>
              <a:rPr lang="en-US" sz="2000" dirty="0" err="1">
                <a:latin typeface="Lato"/>
                <a:ea typeface="Lato"/>
                <a:cs typeface="Lato"/>
              </a:rPr>
              <a:t>học</a:t>
            </a:r>
            <a:r>
              <a:rPr lang="en-US" sz="2000" dirty="0">
                <a:latin typeface="Lato"/>
                <a:ea typeface="Lato"/>
                <a:cs typeface="Lato"/>
              </a:rPr>
              <a:t>.</a:t>
            </a:r>
          </a:p>
          <a:p>
            <a:pPr lvl="1"/>
            <a:r>
              <a:rPr lang="en-US" sz="2000" dirty="0" err="1">
                <a:latin typeface="Lato"/>
                <a:ea typeface="Lato"/>
                <a:cs typeface="Lato"/>
              </a:rPr>
              <a:t>Đăng</a:t>
            </a:r>
            <a:r>
              <a:rPr lang="en-US" sz="2000" dirty="0">
                <a:latin typeface="Lato"/>
                <a:ea typeface="Lato"/>
                <a:cs typeface="Lato"/>
              </a:rPr>
              <a:t> </a:t>
            </a:r>
            <a:r>
              <a:rPr lang="en-US" sz="2000" dirty="0" err="1">
                <a:latin typeface="Lato"/>
                <a:ea typeface="Lato"/>
                <a:cs typeface="Lato"/>
              </a:rPr>
              <a:t>nhập</a:t>
            </a:r>
            <a:r>
              <a:rPr lang="en-US" sz="2000" dirty="0">
                <a:latin typeface="Lato"/>
                <a:ea typeface="Lato"/>
                <a:cs typeface="Lato"/>
              </a:rPr>
              <a:t> </a:t>
            </a:r>
            <a:r>
              <a:rPr lang="en-US" sz="2000" dirty="0" err="1">
                <a:latin typeface="Lato"/>
                <a:ea typeface="Lato"/>
                <a:cs typeface="Lato"/>
              </a:rPr>
              <a:t>sau</a:t>
            </a:r>
            <a:r>
              <a:rPr lang="en-US" sz="2000" dirty="0">
                <a:latin typeface="Lato"/>
                <a:ea typeface="Lato"/>
                <a:cs typeface="Lato"/>
              </a:rPr>
              <a:t> </a:t>
            </a:r>
            <a:r>
              <a:rPr lang="en-US" sz="2000" dirty="0" err="1">
                <a:latin typeface="Lato"/>
                <a:ea typeface="Lato"/>
                <a:cs typeface="Lato"/>
              </a:rPr>
              <a:t>khi</a:t>
            </a:r>
            <a:r>
              <a:rPr lang="en-US" sz="2000" dirty="0">
                <a:latin typeface="Lato"/>
                <a:ea typeface="Lato"/>
                <a:cs typeface="Lato"/>
              </a:rPr>
              <a:t> </a:t>
            </a:r>
            <a:r>
              <a:rPr lang="en-US" sz="2000" dirty="0" err="1">
                <a:latin typeface="Lato"/>
                <a:ea typeface="Lato"/>
                <a:cs typeface="Lato"/>
              </a:rPr>
              <a:t>đã</a:t>
            </a:r>
            <a:r>
              <a:rPr lang="en-US" sz="2000" dirty="0">
                <a:latin typeface="Lato"/>
                <a:ea typeface="Lato"/>
                <a:cs typeface="Lato"/>
              </a:rPr>
              <a:t> </a:t>
            </a:r>
            <a:r>
              <a:rPr lang="en-US" sz="2000" dirty="0" err="1">
                <a:latin typeface="Lato"/>
                <a:ea typeface="Lato"/>
                <a:cs typeface="Lato"/>
              </a:rPr>
              <a:t>tạo</a:t>
            </a:r>
            <a:r>
              <a:rPr lang="en-US" sz="2000" dirty="0">
                <a:latin typeface="Lato"/>
                <a:ea typeface="Lato"/>
                <a:cs typeface="Lato"/>
              </a:rPr>
              <a:t> </a:t>
            </a:r>
            <a:r>
              <a:rPr lang="en-US" sz="2000" dirty="0" err="1">
                <a:latin typeface="Lato"/>
                <a:ea typeface="Lato"/>
                <a:cs typeface="Lato"/>
              </a:rPr>
              <a:t>mã</a:t>
            </a:r>
            <a:r>
              <a:rPr lang="en-US" sz="2000" dirty="0">
                <a:latin typeface="Lato"/>
                <a:ea typeface="Lato"/>
                <a:cs typeface="Lato"/>
              </a:rPr>
              <a:t> QR </a:t>
            </a:r>
            <a:r>
              <a:rPr lang="en-US" sz="2000" dirty="0" err="1">
                <a:latin typeface="Lato"/>
                <a:ea typeface="Lato"/>
                <a:cs typeface="Lato"/>
              </a:rPr>
              <a:t>thì</a:t>
            </a:r>
            <a:r>
              <a:rPr lang="en-US" sz="2000" dirty="0">
                <a:latin typeface="Lato"/>
                <a:ea typeface="Lato"/>
                <a:cs typeface="Lato"/>
              </a:rPr>
              <a:t> </a:t>
            </a:r>
            <a:r>
              <a:rPr lang="en-US" sz="2000" dirty="0" err="1">
                <a:latin typeface="Lato"/>
                <a:ea typeface="Lato"/>
                <a:cs typeface="Lato"/>
              </a:rPr>
              <a:t>không</a:t>
            </a:r>
            <a:r>
              <a:rPr lang="en-US" sz="2000" dirty="0">
                <a:latin typeface="Lato"/>
                <a:ea typeface="Lato"/>
                <a:cs typeface="Lato"/>
              </a:rPr>
              <a:t> </a:t>
            </a:r>
            <a:r>
              <a:rPr lang="en-US" sz="2000" dirty="0" err="1">
                <a:latin typeface="Lato"/>
                <a:ea typeface="Lato"/>
                <a:cs typeface="Lato"/>
              </a:rPr>
              <a:t>được</a:t>
            </a:r>
            <a:r>
              <a:rPr lang="en-US" sz="2000" dirty="0">
                <a:latin typeface="Lato"/>
                <a:ea typeface="Lato"/>
                <a:cs typeface="Lato"/>
              </a:rPr>
              <a:t> </a:t>
            </a:r>
            <a:r>
              <a:rPr lang="en-US" sz="2000" dirty="0" err="1">
                <a:latin typeface="Lato"/>
                <a:ea typeface="Lato"/>
                <a:cs typeface="Lato"/>
              </a:rPr>
              <a:t>điểm</a:t>
            </a:r>
            <a:r>
              <a:rPr lang="en-US" sz="2000" dirty="0">
                <a:latin typeface="Lato"/>
                <a:ea typeface="Lato"/>
                <a:cs typeface="Lato"/>
              </a:rPr>
              <a:t> </a:t>
            </a:r>
            <a:r>
              <a:rPr lang="en-US" sz="2000" dirty="0" err="1">
                <a:latin typeface="Lato"/>
                <a:ea typeface="Lato"/>
                <a:cs typeface="Lato"/>
              </a:rPr>
              <a:t>danh</a:t>
            </a:r>
            <a:r>
              <a:rPr lang="en-US" sz="2000" dirty="0">
                <a:latin typeface="Lato"/>
                <a:ea typeface="Lato"/>
                <a:cs typeface="Lato"/>
              </a:rPr>
              <a:t>.</a:t>
            </a:r>
          </a:p>
          <a:p>
            <a:endParaRPr lang="en-US" dirty="0">
              <a:latin typeface="Lato"/>
              <a:ea typeface="Lato"/>
              <a:cs typeface="Lato"/>
            </a:endParaRPr>
          </a:p>
          <a:p>
            <a:r>
              <a:rPr lang="en-US" dirty="0" err="1">
                <a:latin typeface="Lato"/>
                <a:ea typeface="Lato"/>
                <a:cs typeface="Lato"/>
              </a:rPr>
              <a:t>Đề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xuất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chức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năng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hệ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thống</a:t>
            </a:r>
            <a:r>
              <a:rPr lang="en-US" dirty="0">
                <a:latin typeface="Lato"/>
                <a:ea typeface="Lato"/>
                <a:cs typeface="Lato"/>
              </a:rPr>
              <a:t>:</a:t>
            </a:r>
            <a:endParaRPr lang="en-US"/>
          </a:p>
          <a:p>
            <a:pPr lvl="1"/>
            <a:r>
              <a:rPr lang="en-US" sz="2000" dirty="0">
                <a:latin typeface="Lato"/>
                <a:ea typeface="Lato"/>
                <a:cs typeface="Lato"/>
              </a:rPr>
              <a:t>Quản </a:t>
            </a:r>
            <a:r>
              <a:rPr lang="en-US" sz="2000" dirty="0" err="1">
                <a:latin typeface="Lato"/>
                <a:ea typeface="Lato"/>
                <a:cs typeface="Lato"/>
              </a:rPr>
              <a:t>lý</a:t>
            </a:r>
            <a:r>
              <a:rPr lang="en-US" sz="2000" dirty="0">
                <a:latin typeface="Lato"/>
                <a:ea typeface="Lato"/>
                <a:cs typeface="Lato"/>
              </a:rPr>
              <a:t> </a:t>
            </a:r>
            <a:r>
              <a:rPr lang="en-US" sz="2000" dirty="0" err="1">
                <a:latin typeface="Lato"/>
                <a:ea typeface="Lato"/>
                <a:cs typeface="Lato"/>
              </a:rPr>
              <a:t>sinh</a:t>
            </a:r>
            <a:r>
              <a:rPr lang="en-US" sz="2000" dirty="0"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latin typeface="Lato"/>
                <a:ea typeface="Lato"/>
                <a:cs typeface="Lato"/>
              </a:rPr>
              <a:t>viên</a:t>
            </a:r>
            <a:r>
              <a:rPr lang="en-US" sz="2000" dirty="0">
                <a:latin typeface="Lato"/>
                <a:ea typeface="Lato"/>
                <a:cs typeface="Lato"/>
              </a:rPr>
              <a:t>, </a:t>
            </a:r>
            <a:r>
              <a:rPr lang="en-US" sz="2000" dirty="0" err="1">
                <a:latin typeface="Lato"/>
                <a:ea typeface="Lato"/>
                <a:cs typeface="Lato"/>
              </a:rPr>
              <a:t>giảng</a:t>
            </a:r>
            <a:r>
              <a:rPr lang="en-US" sz="2000" dirty="0"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latin typeface="Lato"/>
                <a:ea typeface="Lato"/>
                <a:cs typeface="Lato"/>
              </a:rPr>
              <a:t>viên</a:t>
            </a:r>
            <a:r>
              <a:rPr lang="en-US" sz="2000" dirty="0">
                <a:latin typeface="Lato"/>
                <a:ea typeface="Lato"/>
                <a:cs typeface="Lato"/>
              </a:rPr>
              <a:t>, </a:t>
            </a:r>
            <a:r>
              <a:rPr lang="en-US" sz="2000" dirty="0" err="1">
                <a:latin typeface="Lato"/>
                <a:ea typeface="Lato"/>
                <a:cs typeface="Lato"/>
              </a:rPr>
              <a:t>cán</a:t>
            </a:r>
            <a:r>
              <a:rPr lang="en-US" sz="2000" dirty="0"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latin typeface="Lato"/>
                <a:ea typeface="Lato"/>
                <a:cs typeface="Lato"/>
              </a:rPr>
              <a:t>bộ</a:t>
            </a:r>
            <a:r>
              <a:rPr lang="en-US" sz="2000" dirty="0"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latin typeface="Lato"/>
                <a:ea typeface="Lato"/>
                <a:cs typeface="Lato"/>
              </a:rPr>
              <a:t>hỗ</a:t>
            </a:r>
            <a:r>
              <a:rPr lang="en-US" sz="2000" dirty="0"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latin typeface="Lato"/>
                <a:ea typeface="Lato"/>
                <a:cs typeface="Lato"/>
              </a:rPr>
              <a:t>trợ</a:t>
            </a:r>
            <a:endParaRPr lang="en-US" sz="2000" dirty="0">
              <a:latin typeface="Lato"/>
              <a:ea typeface="Lato"/>
              <a:cs typeface="Lato"/>
            </a:endParaRPr>
          </a:p>
          <a:p>
            <a:pPr lvl="1"/>
            <a:r>
              <a:rPr lang="en-US" sz="2000" dirty="0">
                <a:latin typeface="Lato"/>
                <a:ea typeface="Lato"/>
                <a:cs typeface="Lato"/>
              </a:rPr>
              <a:t>Quản </a:t>
            </a:r>
            <a:r>
              <a:rPr lang="en-US" sz="2000" dirty="0" err="1">
                <a:latin typeface="Lato"/>
                <a:ea typeface="Lato"/>
                <a:cs typeface="Lato"/>
              </a:rPr>
              <a:t>lý</a:t>
            </a:r>
            <a:r>
              <a:rPr lang="en-US" sz="2000" dirty="0">
                <a:latin typeface="Lato"/>
                <a:ea typeface="Lato"/>
                <a:cs typeface="Lato"/>
              </a:rPr>
              <a:t> </a:t>
            </a:r>
            <a:r>
              <a:rPr lang="en-US" sz="2000" dirty="0" err="1">
                <a:latin typeface="Lato"/>
                <a:ea typeface="Lato"/>
                <a:cs typeface="Lato"/>
              </a:rPr>
              <a:t>phòng</a:t>
            </a:r>
            <a:r>
              <a:rPr lang="en-US" sz="2000" dirty="0"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latin typeface="Lato"/>
                <a:ea typeface="Lato"/>
                <a:cs typeface="Lato"/>
              </a:rPr>
              <a:t>học</a:t>
            </a:r>
            <a:endParaRPr lang="en-US" sz="2000" dirty="0">
              <a:latin typeface="Lato"/>
              <a:ea typeface="Lato"/>
              <a:cs typeface="Lato"/>
            </a:endParaRPr>
          </a:p>
          <a:p>
            <a:pPr lvl="1"/>
            <a:r>
              <a:rPr lang="en-US" sz="2000" dirty="0">
                <a:latin typeface="Lato"/>
                <a:ea typeface="Lato"/>
                <a:cs typeface="Lato"/>
              </a:rPr>
              <a:t>Quản </a:t>
            </a:r>
            <a:r>
              <a:rPr lang="en-US" sz="2000" dirty="0" err="1">
                <a:latin typeface="Lato"/>
                <a:ea typeface="Lato"/>
                <a:cs typeface="Lato"/>
              </a:rPr>
              <a:t>lý</a:t>
            </a:r>
            <a:r>
              <a:rPr lang="en-US" sz="2000" dirty="0"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latin typeface="Lato"/>
                <a:ea typeface="Lato"/>
                <a:cs typeface="Lato"/>
              </a:rPr>
              <a:t>lớp</a:t>
            </a:r>
            <a:r>
              <a:rPr lang="en-US" sz="2000" dirty="0"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latin typeface="Lato"/>
                <a:ea typeface="Lato"/>
                <a:cs typeface="Lato"/>
              </a:rPr>
              <a:t>học</a:t>
            </a:r>
            <a:r>
              <a:rPr lang="en-US" sz="2000" dirty="0">
                <a:latin typeface="Lato"/>
                <a:ea typeface="Lato"/>
                <a:cs typeface="Lato"/>
              </a:rPr>
              <a:t>, </a:t>
            </a:r>
            <a:r>
              <a:rPr lang="en-US" sz="2000" dirty="0" err="1">
                <a:latin typeface="Lato"/>
                <a:ea typeface="Lato"/>
                <a:cs typeface="Lato"/>
              </a:rPr>
              <a:t>học</a:t>
            </a:r>
            <a:r>
              <a:rPr lang="en-US" sz="2000" dirty="0"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latin typeface="Lato"/>
                <a:ea typeface="Lato"/>
                <a:cs typeface="Lato"/>
              </a:rPr>
              <a:t>phần</a:t>
            </a:r>
            <a:r>
              <a:rPr lang="en-US" sz="2000" dirty="0">
                <a:latin typeface="Lato"/>
                <a:ea typeface="Lato"/>
                <a:cs typeface="Lato"/>
              </a:rPr>
              <a:t>, </a:t>
            </a:r>
            <a:r>
              <a:rPr lang="en-US" sz="2000" dirty="0" err="1">
                <a:latin typeface="Lato"/>
                <a:ea typeface="Lato"/>
                <a:cs typeface="Lato"/>
              </a:rPr>
              <a:t>học</a:t>
            </a:r>
            <a:r>
              <a:rPr lang="en-US" sz="2000" dirty="0"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latin typeface="Lato"/>
                <a:ea typeface="Lato"/>
                <a:cs typeface="Lato"/>
              </a:rPr>
              <a:t>kỳ</a:t>
            </a:r>
            <a:endParaRPr lang="en-US" sz="2000" dirty="0">
              <a:latin typeface="Lato"/>
              <a:ea typeface="Lato"/>
              <a:cs typeface="Lato"/>
            </a:endParaRPr>
          </a:p>
          <a:p>
            <a:pPr lvl="1"/>
            <a:r>
              <a:rPr lang="en-US" sz="2000" dirty="0">
                <a:latin typeface="Lato"/>
                <a:ea typeface="Lato"/>
                <a:cs typeface="Lato"/>
              </a:rPr>
              <a:t>Quản </a:t>
            </a:r>
            <a:r>
              <a:rPr lang="en-US" sz="2000" dirty="0" err="1">
                <a:latin typeface="Lato"/>
                <a:ea typeface="Lato"/>
                <a:cs typeface="Lato"/>
              </a:rPr>
              <a:t>lý</a:t>
            </a:r>
            <a:r>
              <a:rPr lang="en-US" sz="2000" dirty="0"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latin typeface="Lato"/>
                <a:ea typeface="Lato"/>
                <a:cs typeface="Lato"/>
              </a:rPr>
              <a:t>điểm</a:t>
            </a:r>
            <a:r>
              <a:rPr lang="en-US" sz="2000" dirty="0"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latin typeface="Lato"/>
                <a:ea typeface="Lato"/>
                <a:cs typeface="Lato"/>
              </a:rPr>
              <a:t>danh</a:t>
            </a:r>
            <a:endParaRPr lang="en-US" sz="2000" dirty="0">
              <a:latin typeface="Lato"/>
              <a:ea typeface="Lato"/>
              <a:cs typeface="Lato"/>
            </a:endParaRPr>
          </a:p>
          <a:p>
            <a:pPr lvl="1"/>
            <a:r>
              <a:rPr lang="en-US" sz="2000" dirty="0">
                <a:latin typeface="Lato"/>
                <a:ea typeface="Lato"/>
                <a:cs typeface="Lato"/>
              </a:rPr>
              <a:t>Quản </a:t>
            </a:r>
            <a:r>
              <a:rPr lang="en-US" sz="2000" dirty="0" err="1">
                <a:latin typeface="Lato"/>
                <a:ea typeface="Lato"/>
                <a:cs typeface="Lato"/>
              </a:rPr>
              <a:t>lý</a:t>
            </a:r>
            <a:r>
              <a:rPr lang="en-US" sz="2000" dirty="0"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latin typeface="Lato"/>
                <a:ea typeface="Lato"/>
                <a:cs typeface="Lato"/>
              </a:rPr>
              <a:t>điểm</a:t>
            </a:r>
            <a:r>
              <a:rPr lang="en-US" sz="2000" dirty="0"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latin typeface="Lato"/>
                <a:ea typeface="Lato"/>
                <a:cs typeface="Lato"/>
              </a:rPr>
              <a:t>chuyên</a:t>
            </a:r>
            <a:r>
              <a:rPr lang="en-US" sz="2000" dirty="0">
                <a:latin typeface="Lato"/>
                <a:ea typeface="Lato"/>
                <a:cs typeface="Lato"/>
              </a:rPr>
              <a:t> </a:t>
            </a:r>
            <a:r>
              <a:rPr lang="en-US" sz="2000" dirty="0" err="1">
                <a:latin typeface="Lato"/>
                <a:ea typeface="Lato"/>
                <a:cs typeface="Lato"/>
              </a:rPr>
              <a:t>cần</a:t>
            </a:r>
            <a:endParaRPr lang="en-US" sz="2000">
              <a:latin typeface="Lato"/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36381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9498F83461AA4E92897EFA7547B0C6" ma:contentTypeVersion="12" ma:contentTypeDescription="Create a new document." ma:contentTypeScope="" ma:versionID="5e76ea0b5c18d7f66d7add89a3527a0e">
  <xsd:schema xmlns:xsd="http://www.w3.org/2001/XMLSchema" xmlns:xs="http://www.w3.org/2001/XMLSchema" xmlns:p="http://schemas.microsoft.com/office/2006/metadata/properties" xmlns:ns2="334ef450-17c2-4c59-8996-1f59afd0f82d" xmlns:ns3="241944b7-b02b-49a0-8c36-d9cd5060b24a" targetNamespace="http://schemas.microsoft.com/office/2006/metadata/properties" ma:root="true" ma:fieldsID="b01c0682e69f029395bfc1a42be05f15" ns2:_="" ns3:_="">
    <xsd:import namespace="334ef450-17c2-4c59-8996-1f59afd0f82d"/>
    <xsd:import namespace="241944b7-b02b-49a0-8c36-d9cd5060b24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4ef450-17c2-4c59-8996-1f59afd0f8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546fe6cf-c6c6-432e-bc3b-e1a865b2857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1944b7-b02b-49a0-8c36-d9cd5060b24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a299bbff-e0ba-462e-b54a-5d10e323a72a}" ma:internalName="TaxCatchAll" ma:showField="CatchAllData" ma:web="241944b7-b02b-49a0-8c36-d9cd5060b24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36F6057-D29C-4C75-85C4-218E9F38AF4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34ef450-17c2-4c59-8996-1f59afd0f82d"/>
    <ds:schemaRef ds:uri="241944b7-b02b-49a0-8c36-d9cd5060b24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4CE9ECF-5B47-4EB6-AD00-A615EB7E207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</TotalTime>
  <Words>21</Words>
  <Application>Microsoft Office PowerPoint</Application>
  <PresentationFormat>On-screen Show (4:3)</PresentationFormat>
  <Paragraphs>11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PowerPoint Presentation</vt:lpstr>
      <vt:lpstr>PowerPoint Presentation</vt:lpstr>
      <vt:lpstr>NỘI DUNG</vt:lpstr>
      <vt:lpstr>P1: ĐẶT VẤN ĐỀ</vt:lpstr>
      <vt:lpstr>P1: ĐẶT VẤN ĐỀ</vt:lpstr>
      <vt:lpstr>P1: ĐẶT VẤN ĐỀ</vt:lpstr>
      <vt:lpstr>P2: KHẢO SÁT &amp; THIẾT KẾ</vt:lpstr>
      <vt:lpstr>P2: KHẢO SÁT &amp; THIẾT KẾ</vt:lpstr>
      <vt:lpstr>P2: KHẢO SÁT &amp; THIẾT KẾ</vt:lpstr>
      <vt:lpstr>P2: KHẢO SÁT &amp; THIẾT KẾ</vt:lpstr>
      <vt:lpstr>P3: XÂY DỰNG HỆ THỐNG</vt:lpstr>
      <vt:lpstr>P3: XÂY DỰNG HỆ THỐNG</vt:lpstr>
      <vt:lpstr>P3: XÂY DỰNG HỆ THỐNG</vt:lpstr>
      <vt:lpstr>P3: XÂY DỰNG HỆ THỐNG</vt:lpstr>
      <vt:lpstr>P3: XÂY DỰNG HỆ THỐNG</vt:lpstr>
      <vt:lpstr>P3: XÂY DỰNG HỆ THỐNG</vt:lpstr>
      <vt:lpstr>P3: XÂY DỰNG HỆ THỐNG</vt:lpstr>
      <vt:lpstr>P3: XÂY DỰNG HỆ THỐNG</vt:lpstr>
      <vt:lpstr>P3: XÂY DỰNG HỆ THỐNG</vt:lpstr>
      <vt:lpstr>P3: XÂY DỰNG HỆ THỐNG</vt:lpstr>
      <vt:lpstr>P3: XÂY DỰNG HỆ THỐNG</vt:lpstr>
      <vt:lpstr>P3: XÂY DỰNG HỆ THỐNG</vt:lpstr>
      <vt:lpstr>P3: XÂY DỰNG HỆ THỐNG</vt:lpstr>
      <vt:lpstr>P3: XÂY DỰNG HỆ THỐNG</vt:lpstr>
      <vt:lpstr>P3: XÂY DỰNG HỆ THỐNG</vt:lpstr>
      <vt:lpstr>P3: XÂY DỰNG HỆ THỐNG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Nguyen Duc Tien</cp:lastModifiedBy>
  <cp:revision>823</cp:revision>
  <dcterms:created xsi:type="dcterms:W3CDTF">2021-05-28T04:32:29Z</dcterms:created>
  <dcterms:modified xsi:type="dcterms:W3CDTF">2022-08-17T14:03:05Z</dcterms:modified>
</cp:coreProperties>
</file>